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  <p:sldMasterId id="2147483885" r:id="rId2"/>
    <p:sldMasterId id="2147483897" r:id="rId3"/>
    <p:sldMasterId id="2147483909" r:id="rId4"/>
    <p:sldMasterId id="2147483921" r:id="rId5"/>
    <p:sldMasterId id="2147483933" r:id="rId6"/>
    <p:sldMasterId id="2147483969" r:id="rId7"/>
    <p:sldMasterId id="2147483981" r:id="rId8"/>
    <p:sldMasterId id="2147483993" r:id="rId9"/>
  </p:sldMasterIdLst>
  <p:sldIdLst>
    <p:sldId id="413" r:id="rId10"/>
    <p:sldId id="388" r:id="rId11"/>
    <p:sldId id="378" r:id="rId12"/>
    <p:sldId id="381" r:id="rId13"/>
    <p:sldId id="382" r:id="rId14"/>
    <p:sldId id="383" r:id="rId15"/>
    <p:sldId id="394" r:id="rId16"/>
    <p:sldId id="385" r:id="rId17"/>
    <p:sldId id="384" r:id="rId18"/>
    <p:sldId id="393" r:id="rId19"/>
    <p:sldId id="395" r:id="rId20"/>
    <p:sldId id="396" r:id="rId21"/>
    <p:sldId id="392" r:id="rId22"/>
    <p:sldId id="41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C1BFBF"/>
    <a:srgbClr val="A9C9BA"/>
    <a:srgbClr val="FEDFB3"/>
    <a:srgbClr val="535555"/>
    <a:srgbClr val="B57F49"/>
    <a:srgbClr val="C4996C"/>
    <a:srgbClr val="B2AB9C"/>
    <a:srgbClr val="D2CEC5"/>
    <a:srgbClr val="C8B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86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908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4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24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20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203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68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52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018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55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81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85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920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644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67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50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964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268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309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84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8391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892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3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93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538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71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922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156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905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0467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79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80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68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82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15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8894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7952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900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394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780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591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4533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4891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9794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82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74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6205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332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5425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3777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8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4493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5743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4081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015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5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2519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0545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6862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694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535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365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0726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0783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125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8087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44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545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514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229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6574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6872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546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7925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4226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896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233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1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01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2311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981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805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281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978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717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660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26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953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0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2001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38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5406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0647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227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4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29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572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91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424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5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9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0C220B-01BF-422C-89C7-EF5883FBC90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9A8A7A-6E69-4440-B597-E55152ED6C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67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23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6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73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E36092-C558-47C0-9CC2-13105AFFBB5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70FE02-74B9-4822-BA10-CD1DF0A4360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37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B5CDED-7CCF-41E9-8B16-D225075A8DE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2018-10-31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F622C-60F3-44CA-8863-658460B9823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8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C220B-01BF-422C-89C7-EF5883FBC90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A8A7A-6E69-4440-B597-E55152ED6CD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4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719033" y="957943"/>
            <a:ext cx="8591551" cy="4207782"/>
          </a:xfrm>
          <a:prstGeom prst="roundRect">
            <a:avLst/>
          </a:prstGeom>
          <a:solidFill>
            <a:srgbClr val="E7E7E7"/>
          </a:solidFill>
          <a:ln w="1301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317973" y="1592464"/>
            <a:ext cx="7393669" cy="3621110"/>
          </a:xfrm>
          <a:prstGeom prst="roundRect">
            <a:avLst>
              <a:gd name="adj" fmla="val 15064"/>
            </a:avLst>
          </a:prstGeom>
          <a:solidFill>
            <a:srgbClr val="FAFAFA"/>
          </a:solidFill>
          <a:ln w="130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다리꼴 25"/>
          <p:cNvSpPr/>
          <p:nvPr/>
        </p:nvSpPr>
        <p:spPr>
          <a:xfrm>
            <a:off x="3189079" y="4194175"/>
            <a:ext cx="666750" cy="10287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다리꼴 26"/>
          <p:cNvSpPr/>
          <p:nvPr/>
        </p:nvSpPr>
        <p:spPr>
          <a:xfrm>
            <a:off x="4882217" y="4194175"/>
            <a:ext cx="666750" cy="10287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다리꼴 27"/>
          <p:cNvSpPr/>
          <p:nvPr/>
        </p:nvSpPr>
        <p:spPr>
          <a:xfrm>
            <a:off x="6480105" y="4194175"/>
            <a:ext cx="666750" cy="10287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다리꼴 28"/>
          <p:cNvSpPr/>
          <p:nvPr/>
        </p:nvSpPr>
        <p:spPr>
          <a:xfrm>
            <a:off x="8173243" y="4194175"/>
            <a:ext cx="666750" cy="10287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10" y="4089204"/>
            <a:ext cx="1342695" cy="19020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85" y="4089203"/>
            <a:ext cx="1342695" cy="19020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60" y="4089202"/>
            <a:ext cx="1342695" cy="19020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35" y="4089201"/>
            <a:ext cx="1342695" cy="19020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210" y="4089200"/>
            <a:ext cx="1342695" cy="190202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80985" y="5451475"/>
            <a:ext cx="7943850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42883" y="5226500"/>
            <a:ext cx="7943850" cy="224975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34586" y="2294045"/>
            <a:ext cx="6220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93C4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환경 모니터링 </a:t>
            </a:r>
            <a:r>
              <a:rPr kumimoji="0" lang="ko-KR" alt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393C4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드론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40477C8-E05F-4714-B8A9-BCD8846B4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30" y="3669946"/>
            <a:ext cx="1395784" cy="192440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AF1E453F-5B55-4F26-B5B9-F9C67716D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44" y="3640626"/>
            <a:ext cx="1360986" cy="20733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사다리꼴 5"/>
          <p:cNvSpPr/>
          <p:nvPr/>
        </p:nvSpPr>
        <p:spPr>
          <a:xfrm rot="10800000">
            <a:off x="1985730" y="5283200"/>
            <a:ext cx="1403847" cy="9720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다리꼴 4"/>
          <p:cNvSpPr/>
          <p:nvPr/>
        </p:nvSpPr>
        <p:spPr>
          <a:xfrm rot="10800000">
            <a:off x="2350491" y="5283200"/>
            <a:ext cx="740144" cy="1028700"/>
          </a:xfrm>
          <a:prstGeom prst="trapezoid">
            <a:avLst>
              <a:gd name="adj" fmla="val 15000"/>
            </a:avLst>
          </a:prstGeom>
          <a:solidFill>
            <a:srgbClr val="F2F2F2"/>
          </a:solidFill>
          <a:ln w="111125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다리꼴 6"/>
          <p:cNvSpPr/>
          <p:nvPr/>
        </p:nvSpPr>
        <p:spPr>
          <a:xfrm rot="10800000">
            <a:off x="3652605" y="5283200"/>
            <a:ext cx="1403847" cy="9720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다리꼴 7"/>
          <p:cNvSpPr/>
          <p:nvPr/>
        </p:nvSpPr>
        <p:spPr>
          <a:xfrm rot="10800000">
            <a:off x="4017366" y="5283200"/>
            <a:ext cx="740144" cy="1028700"/>
          </a:xfrm>
          <a:prstGeom prst="trapezoid">
            <a:avLst>
              <a:gd name="adj" fmla="val 15000"/>
            </a:avLst>
          </a:prstGeom>
          <a:solidFill>
            <a:srgbClr val="F2F2F2"/>
          </a:solidFill>
          <a:ln w="111125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F309FCFE-9AE1-4392-BA1E-4C5B1E142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11" y="3587713"/>
            <a:ext cx="1329724" cy="20066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F3D7C3B4-A5B5-497E-9CD7-A3BAE6251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16" y="3640626"/>
            <a:ext cx="1304973" cy="195372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877A425C-FF81-4AC6-A19C-4A989F017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14" y="3528270"/>
            <a:ext cx="1377874" cy="207336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직사각형 16"/>
          <p:cNvSpPr/>
          <p:nvPr/>
        </p:nvSpPr>
        <p:spPr>
          <a:xfrm>
            <a:off x="1719033" y="5165725"/>
            <a:ext cx="8591551" cy="1045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다리꼴 8"/>
          <p:cNvSpPr/>
          <p:nvPr/>
        </p:nvSpPr>
        <p:spPr>
          <a:xfrm rot="10800000">
            <a:off x="5319480" y="5283200"/>
            <a:ext cx="1403847" cy="9720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다리꼴 9"/>
          <p:cNvSpPr/>
          <p:nvPr/>
        </p:nvSpPr>
        <p:spPr>
          <a:xfrm rot="10800000">
            <a:off x="5684241" y="5283200"/>
            <a:ext cx="740144" cy="1028700"/>
          </a:xfrm>
          <a:prstGeom prst="trapezoid">
            <a:avLst>
              <a:gd name="adj" fmla="val 15000"/>
            </a:avLst>
          </a:prstGeom>
          <a:solidFill>
            <a:srgbClr val="F2F2F2"/>
          </a:solidFill>
          <a:ln w="111125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다리꼴 10"/>
          <p:cNvSpPr/>
          <p:nvPr/>
        </p:nvSpPr>
        <p:spPr>
          <a:xfrm rot="10800000">
            <a:off x="6986355" y="5283200"/>
            <a:ext cx="1403847" cy="9720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다리꼴 11"/>
          <p:cNvSpPr/>
          <p:nvPr/>
        </p:nvSpPr>
        <p:spPr>
          <a:xfrm rot="10800000">
            <a:off x="7351116" y="5283200"/>
            <a:ext cx="740144" cy="1028700"/>
          </a:xfrm>
          <a:prstGeom prst="trapezoid">
            <a:avLst>
              <a:gd name="adj" fmla="val 15000"/>
            </a:avLst>
          </a:prstGeom>
          <a:solidFill>
            <a:srgbClr val="F2F2F2"/>
          </a:solidFill>
          <a:ln w="111125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다리꼴 12"/>
          <p:cNvSpPr/>
          <p:nvPr/>
        </p:nvSpPr>
        <p:spPr>
          <a:xfrm rot="10800000">
            <a:off x="8653230" y="5283200"/>
            <a:ext cx="1403847" cy="972000"/>
          </a:xfrm>
          <a:prstGeom prst="trapezoid">
            <a:avLst>
              <a:gd name="adj" fmla="val 15000"/>
            </a:avLst>
          </a:prstGeom>
          <a:solidFill>
            <a:srgbClr val="E7E7E7"/>
          </a:solidFill>
          <a:ln w="111125">
            <a:solidFill>
              <a:srgbClr val="E7E7E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다리꼴 13"/>
          <p:cNvSpPr/>
          <p:nvPr/>
        </p:nvSpPr>
        <p:spPr>
          <a:xfrm rot="10800000">
            <a:off x="9017991" y="5283200"/>
            <a:ext cx="740144" cy="1028700"/>
          </a:xfrm>
          <a:prstGeom prst="trapezoid">
            <a:avLst>
              <a:gd name="adj" fmla="val 15000"/>
            </a:avLst>
          </a:prstGeom>
          <a:solidFill>
            <a:srgbClr val="F2F2F2"/>
          </a:solidFill>
          <a:ln w="111125">
            <a:solidFill>
              <a:srgbClr val="F2F2F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1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442289" y="562612"/>
            <a:ext cx="4099035" cy="1082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4000" b="1" dirty="0" err="1">
                <a:solidFill>
                  <a:prstClr val="black"/>
                </a:solidFill>
              </a:rPr>
              <a:t>어플</a:t>
            </a:r>
            <a:r>
              <a:rPr lang="en-US" altLang="ko-KR" sz="4000" b="1" dirty="0">
                <a:solidFill>
                  <a:prstClr val="black"/>
                </a:solidFill>
              </a:rPr>
              <a:t>(APP)</a:t>
            </a:r>
            <a:r>
              <a:rPr lang="ko-KR" altLang="en-US" sz="4000" b="1" dirty="0">
                <a:solidFill>
                  <a:prstClr val="black"/>
                </a:solidFill>
              </a:rPr>
              <a:t> 기능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1724" y="1250731"/>
            <a:ext cx="3888828" cy="462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언제 어디서든 </a:t>
            </a:r>
            <a:r>
              <a:rPr lang="en-US" altLang="ko-KR" sz="2800" b="1" dirty="0">
                <a:solidFill>
                  <a:prstClr val="black"/>
                </a:solidFill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 err="1">
                <a:solidFill>
                  <a:prstClr val="black"/>
                </a:solidFill>
              </a:rPr>
              <a:t>드론에서</a:t>
            </a:r>
            <a:r>
              <a:rPr lang="en-US" altLang="ko-KR" sz="2800" b="1" dirty="0">
                <a:solidFill>
                  <a:prstClr val="black"/>
                </a:solidFill>
              </a:rPr>
              <a:t> </a:t>
            </a:r>
            <a:r>
              <a:rPr lang="ko-KR" altLang="en-US" sz="2800" b="1" dirty="0">
                <a:solidFill>
                  <a:prstClr val="black"/>
                </a:solidFill>
              </a:rPr>
              <a:t>측정한 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미세먼지 농도와 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오존</a:t>
            </a:r>
            <a:r>
              <a:rPr lang="en-US" altLang="ko-KR" sz="2800" b="1" dirty="0">
                <a:solidFill>
                  <a:prstClr val="black"/>
                </a:solidFill>
              </a:rPr>
              <a:t>,</a:t>
            </a:r>
            <a:r>
              <a:rPr lang="ko-KR" altLang="en-US" sz="2800" b="1" dirty="0">
                <a:solidFill>
                  <a:prstClr val="black"/>
                </a:solidFill>
              </a:rPr>
              <a:t>자외선 측정값을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핸드폰과 </a:t>
            </a:r>
            <a:r>
              <a:rPr lang="ko-KR" altLang="en-US" sz="2800" b="1" dirty="0" err="1">
                <a:solidFill>
                  <a:prstClr val="black"/>
                </a:solidFill>
              </a:rPr>
              <a:t>태플릿</a:t>
            </a:r>
            <a:r>
              <a:rPr lang="ko-KR" altLang="en-US" sz="2800" b="1" dirty="0">
                <a:solidFill>
                  <a:prstClr val="black"/>
                </a:solidFill>
              </a:rPr>
              <a:t> 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어플로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b="1" dirty="0">
                <a:solidFill>
                  <a:prstClr val="black"/>
                </a:solidFill>
              </a:rPr>
              <a:t>확인 가능합니다</a:t>
            </a:r>
            <a:r>
              <a:rPr lang="en-US" altLang="ko-KR" sz="28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AB9EC9D-290D-4C57-82EB-C74ADED92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25" y="1645178"/>
            <a:ext cx="3395636" cy="45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474065" y="687999"/>
            <a:ext cx="4099035" cy="1082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LED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86681" y="1062245"/>
            <a:ext cx="3888828" cy="462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드론에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LED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장착하여</a:t>
            </a:r>
            <a:endParaRPr lang="en-US" altLang="ko-KR" sz="24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어두운 곳에서도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측정 가능할 뿐만 아니라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환경의 유해 여부 표시까지 알 수 있습니다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(ex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빨간색 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= 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공기 나쁨</a:t>
            </a:r>
            <a:endParaRPr lang="en-US" altLang="ko-KR" sz="24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초록색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공기 좋음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8F36BD5-9AD2-4E85-B7FF-74F3931B6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942888"/>
            <a:ext cx="4383457" cy="4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442289" y="562612"/>
            <a:ext cx="4099035" cy="1082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카메라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1724" y="1250731"/>
            <a:ext cx="3888828" cy="462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카메라를 장착하여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오염의 원인처를</a:t>
            </a:r>
            <a:endParaRPr lang="en-US" altLang="ko-KR" sz="28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있으며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원거리조종으로 </a:t>
            </a:r>
            <a:r>
              <a:rPr lang="ko-KR" altLang="en-US" sz="28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드론을</a:t>
            </a:r>
            <a:endParaRPr lang="en-US" altLang="ko-KR" sz="28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조종 시킬 수 있습니다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7123EFD-E6FA-4DD4-9BC8-8A12AB86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710" y="3413281"/>
            <a:ext cx="3055563" cy="260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5BEAA4A-B7A0-446D-9576-51EE21D4B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511" y="1607250"/>
            <a:ext cx="2167040" cy="23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9570217" y="1305054"/>
            <a:ext cx="1646786" cy="2698605"/>
            <a:chOff x="4734157" y="1378095"/>
            <a:chExt cx="2468563" cy="4045260"/>
          </a:xfrm>
        </p:grpSpPr>
        <p:sp>
          <p:nvSpPr>
            <p:cNvPr id="5" name="Freeform 12"/>
            <p:cNvSpPr>
              <a:spLocks/>
            </p:cNvSpPr>
            <p:nvPr/>
          </p:nvSpPr>
          <p:spPr bwMode="auto">
            <a:xfrm rot="10800000">
              <a:off x="5304939" y="1378095"/>
              <a:ext cx="1326997" cy="992445"/>
            </a:xfrm>
            <a:custGeom>
              <a:avLst/>
              <a:gdLst>
                <a:gd name="T0" fmla="*/ 1325 w 1419"/>
                <a:gd name="T1" fmla="*/ 0 h 1062"/>
                <a:gd name="T2" fmla="*/ 1382 w 1419"/>
                <a:gd name="T3" fmla="*/ 44 h 1062"/>
                <a:gd name="T4" fmla="*/ 1414 w 1419"/>
                <a:gd name="T5" fmla="*/ 107 h 1062"/>
                <a:gd name="T6" fmla="*/ 1414 w 1419"/>
                <a:gd name="T7" fmla="*/ 182 h 1062"/>
                <a:gd name="T8" fmla="*/ 1382 w 1419"/>
                <a:gd name="T9" fmla="*/ 244 h 1062"/>
                <a:gd name="T10" fmla="*/ 1325 w 1419"/>
                <a:gd name="T11" fmla="*/ 287 h 1062"/>
                <a:gd name="T12" fmla="*/ 1382 w 1419"/>
                <a:gd name="T13" fmla="*/ 331 h 1062"/>
                <a:gd name="T14" fmla="*/ 1414 w 1419"/>
                <a:gd name="T15" fmla="*/ 393 h 1062"/>
                <a:gd name="T16" fmla="*/ 1414 w 1419"/>
                <a:gd name="T17" fmla="*/ 468 h 1062"/>
                <a:gd name="T18" fmla="*/ 1382 w 1419"/>
                <a:gd name="T19" fmla="*/ 531 h 1062"/>
                <a:gd name="T20" fmla="*/ 1325 w 1419"/>
                <a:gd name="T21" fmla="*/ 573 h 1062"/>
                <a:gd name="T22" fmla="*/ 1382 w 1419"/>
                <a:gd name="T23" fmla="*/ 617 h 1062"/>
                <a:gd name="T24" fmla="*/ 1414 w 1419"/>
                <a:gd name="T25" fmla="*/ 680 h 1062"/>
                <a:gd name="T26" fmla="*/ 1414 w 1419"/>
                <a:gd name="T27" fmla="*/ 759 h 1062"/>
                <a:gd name="T28" fmla="*/ 1373 w 1419"/>
                <a:gd name="T29" fmla="*/ 828 h 1062"/>
                <a:gd name="T30" fmla="*/ 1303 w 1419"/>
                <a:gd name="T31" fmla="*/ 869 h 1062"/>
                <a:gd name="T32" fmla="*/ 1228 w 1419"/>
                <a:gd name="T33" fmla="*/ 874 h 1062"/>
                <a:gd name="T34" fmla="*/ 1171 w 1419"/>
                <a:gd name="T35" fmla="*/ 959 h 1062"/>
                <a:gd name="T36" fmla="*/ 1090 w 1419"/>
                <a:gd name="T37" fmla="*/ 1023 h 1062"/>
                <a:gd name="T38" fmla="*/ 993 w 1419"/>
                <a:gd name="T39" fmla="*/ 1058 h 1062"/>
                <a:gd name="T40" fmla="*/ 482 w 1419"/>
                <a:gd name="T41" fmla="*/ 1062 h 1062"/>
                <a:gd name="T42" fmla="*/ 375 w 1419"/>
                <a:gd name="T43" fmla="*/ 1045 h 1062"/>
                <a:gd name="T44" fmla="*/ 285 w 1419"/>
                <a:gd name="T45" fmla="*/ 994 h 1062"/>
                <a:gd name="T46" fmla="*/ 217 w 1419"/>
                <a:gd name="T47" fmla="*/ 918 h 1062"/>
                <a:gd name="T48" fmla="*/ 158 w 1419"/>
                <a:gd name="T49" fmla="*/ 874 h 1062"/>
                <a:gd name="T50" fmla="*/ 79 w 1419"/>
                <a:gd name="T51" fmla="*/ 852 h 1062"/>
                <a:gd name="T52" fmla="*/ 22 w 1419"/>
                <a:gd name="T53" fmla="*/ 795 h 1062"/>
                <a:gd name="T54" fmla="*/ 0 w 1419"/>
                <a:gd name="T55" fmla="*/ 716 h 1062"/>
                <a:gd name="T56" fmla="*/ 18 w 1419"/>
                <a:gd name="T57" fmla="*/ 647 h 1062"/>
                <a:gd name="T58" fmla="*/ 62 w 1419"/>
                <a:gd name="T59" fmla="*/ 592 h 1062"/>
                <a:gd name="T60" fmla="*/ 62 w 1419"/>
                <a:gd name="T61" fmla="*/ 555 h 1062"/>
                <a:gd name="T62" fmla="*/ 18 w 1419"/>
                <a:gd name="T63" fmla="*/ 502 h 1062"/>
                <a:gd name="T64" fmla="*/ 0 w 1419"/>
                <a:gd name="T65" fmla="*/ 430 h 1062"/>
                <a:gd name="T66" fmla="*/ 18 w 1419"/>
                <a:gd name="T67" fmla="*/ 360 h 1062"/>
                <a:gd name="T68" fmla="*/ 62 w 1419"/>
                <a:gd name="T69" fmla="*/ 305 h 1062"/>
                <a:gd name="T70" fmla="*/ 62 w 1419"/>
                <a:gd name="T71" fmla="*/ 268 h 1062"/>
                <a:gd name="T72" fmla="*/ 18 w 1419"/>
                <a:gd name="T73" fmla="*/ 215 h 1062"/>
                <a:gd name="T74" fmla="*/ 0 w 1419"/>
                <a:gd name="T75" fmla="*/ 143 h 1062"/>
                <a:gd name="T76" fmla="*/ 18 w 1419"/>
                <a:gd name="T77" fmla="*/ 74 h 1062"/>
                <a:gd name="T78" fmla="*/ 62 w 1419"/>
                <a:gd name="T79" fmla="*/ 19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9" h="1062">
                  <a:moveTo>
                    <a:pt x="94" y="0"/>
                  </a:moveTo>
                  <a:lnTo>
                    <a:pt x="1325" y="0"/>
                  </a:lnTo>
                  <a:lnTo>
                    <a:pt x="1357" y="19"/>
                  </a:lnTo>
                  <a:lnTo>
                    <a:pt x="1382" y="44"/>
                  </a:lnTo>
                  <a:lnTo>
                    <a:pt x="1401" y="74"/>
                  </a:lnTo>
                  <a:lnTo>
                    <a:pt x="1414" y="107"/>
                  </a:lnTo>
                  <a:lnTo>
                    <a:pt x="1419" y="143"/>
                  </a:lnTo>
                  <a:lnTo>
                    <a:pt x="1414" y="182"/>
                  </a:lnTo>
                  <a:lnTo>
                    <a:pt x="1401" y="215"/>
                  </a:lnTo>
                  <a:lnTo>
                    <a:pt x="1382" y="244"/>
                  </a:lnTo>
                  <a:lnTo>
                    <a:pt x="1357" y="268"/>
                  </a:lnTo>
                  <a:lnTo>
                    <a:pt x="1325" y="287"/>
                  </a:lnTo>
                  <a:lnTo>
                    <a:pt x="1357" y="305"/>
                  </a:lnTo>
                  <a:lnTo>
                    <a:pt x="1382" y="331"/>
                  </a:lnTo>
                  <a:lnTo>
                    <a:pt x="1401" y="360"/>
                  </a:lnTo>
                  <a:lnTo>
                    <a:pt x="1414" y="393"/>
                  </a:lnTo>
                  <a:lnTo>
                    <a:pt x="1419" y="430"/>
                  </a:lnTo>
                  <a:lnTo>
                    <a:pt x="1414" y="468"/>
                  </a:lnTo>
                  <a:lnTo>
                    <a:pt x="1401" y="502"/>
                  </a:lnTo>
                  <a:lnTo>
                    <a:pt x="1382" y="531"/>
                  </a:lnTo>
                  <a:lnTo>
                    <a:pt x="1357" y="555"/>
                  </a:lnTo>
                  <a:lnTo>
                    <a:pt x="1325" y="573"/>
                  </a:lnTo>
                  <a:lnTo>
                    <a:pt x="1357" y="592"/>
                  </a:lnTo>
                  <a:lnTo>
                    <a:pt x="1382" y="617"/>
                  </a:lnTo>
                  <a:lnTo>
                    <a:pt x="1401" y="647"/>
                  </a:lnTo>
                  <a:lnTo>
                    <a:pt x="1414" y="680"/>
                  </a:lnTo>
                  <a:lnTo>
                    <a:pt x="1419" y="716"/>
                  </a:lnTo>
                  <a:lnTo>
                    <a:pt x="1414" y="759"/>
                  </a:lnTo>
                  <a:lnTo>
                    <a:pt x="1397" y="795"/>
                  </a:lnTo>
                  <a:lnTo>
                    <a:pt x="1373" y="828"/>
                  </a:lnTo>
                  <a:lnTo>
                    <a:pt x="1340" y="852"/>
                  </a:lnTo>
                  <a:lnTo>
                    <a:pt x="1303" y="869"/>
                  </a:lnTo>
                  <a:lnTo>
                    <a:pt x="1261" y="874"/>
                  </a:lnTo>
                  <a:lnTo>
                    <a:pt x="1228" y="874"/>
                  </a:lnTo>
                  <a:lnTo>
                    <a:pt x="1202" y="918"/>
                  </a:lnTo>
                  <a:lnTo>
                    <a:pt x="1171" y="959"/>
                  </a:lnTo>
                  <a:lnTo>
                    <a:pt x="1134" y="994"/>
                  </a:lnTo>
                  <a:lnTo>
                    <a:pt x="1090" y="1023"/>
                  </a:lnTo>
                  <a:lnTo>
                    <a:pt x="1044" y="1045"/>
                  </a:lnTo>
                  <a:lnTo>
                    <a:pt x="993" y="1058"/>
                  </a:lnTo>
                  <a:lnTo>
                    <a:pt x="937" y="1062"/>
                  </a:lnTo>
                  <a:lnTo>
                    <a:pt x="482" y="1062"/>
                  </a:lnTo>
                  <a:lnTo>
                    <a:pt x="426" y="1058"/>
                  </a:lnTo>
                  <a:lnTo>
                    <a:pt x="375" y="1045"/>
                  </a:lnTo>
                  <a:lnTo>
                    <a:pt x="329" y="1023"/>
                  </a:lnTo>
                  <a:lnTo>
                    <a:pt x="285" y="994"/>
                  </a:lnTo>
                  <a:lnTo>
                    <a:pt x="248" y="959"/>
                  </a:lnTo>
                  <a:lnTo>
                    <a:pt x="217" y="918"/>
                  </a:lnTo>
                  <a:lnTo>
                    <a:pt x="191" y="874"/>
                  </a:lnTo>
                  <a:lnTo>
                    <a:pt x="158" y="874"/>
                  </a:lnTo>
                  <a:lnTo>
                    <a:pt x="116" y="869"/>
                  </a:lnTo>
                  <a:lnTo>
                    <a:pt x="79" y="852"/>
                  </a:lnTo>
                  <a:lnTo>
                    <a:pt x="46" y="828"/>
                  </a:lnTo>
                  <a:lnTo>
                    <a:pt x="22" y="795"/>
                  </a:lnTo>
                  <a:lnTo>
                    <a:pt x="5" y="759"/>
                  </a:lnTo>
                  <a:lnTo>
                    <a:pt x="0" y="716"/>
                  </a:lnTo>
                  <a:lnTo>
                    <a:pt x="5" y="680"/>
                  </a:lnTo>
                  <a:lnTo>
                    <a:pt x="18" y="647"/>
                  </a:lnTo>
                  <a:lnTo>
                    <a:pt x="37" y="617"/>
                  </a:lnTo>
                  <a:lnTo>
                    <a:pt x="62" y="592"/>
                  </a:lnTo>
                  <a:lnTo>
                    <a:pt x="94" y="573"/>
                  </a:lnTo>
                  <a:lnTo>
                    <a:pt x="62" y="555"/>
                  </a:lnTo>
                  <a:lnTo>
                    <a:pt x="37" y="531"/>
                  </a:lnTo>
                  <a:lnTo>
                    <a:pt x="18" y="502"/>
                  </a:lnTo>
                  <a:lnTo>
                    <a:pt x="5" y="468"/>
                  </a:lnTo>
                  <a:lnTo>
                    <a:pt x="0" y="430"/>
                  </a:lnTo>
                  <a:lnTo>
                    <a:pt x="5" y="393"/>
                  </a:lnTo>
                  <a:lnTo>
                    <a:pt x="18" y="360"/>
                  </a:lnTo>
                  <a:lnTo>
                    <a:pt x="37" y="331"/>
                  </a:lnTo>
                  <a:lnTo>
                    <a:pt x="62" y="305"/>
                  </a:lnTo>
                  <a:lnTo>
                    <a:pt x="94" y="287"/>
                  </a:lnTo>
                  <a:lnTo>
                    <a:pt x="62" y="268"/>
                  </a:lnTo>
                  <a:lnTo>
                    <a:pt x="37" y="244"/>
                  </a:lnTo>
                  <a:lnTo>
                    <a:pt x="18" y="215"/>
                  </a:lnTo>
                  <a:lnTo>
                    <a:pt x="5" y="182"/>
                  </a:lnTo>
                  <a:lnTo>
                    <a:pt x="0" y="143"/>
                  </a:lnTo>
                  <a:lnTo>
                    <a:pt x="5" y="107"/>
                  </a:lnTo>
                  <a:lnTo>
                    <a:pt x="18" y="74"/>
                  </a:lnTo>
                  <a:lnTo>
                    <a:pt x="37" y="44"/>
                  </a:lnTo>
                  <a:lnTo>
                    <a:pt x="62" y="19"/>
                  </a:lnTo>
                  <a:lnTo>
                    <a:pt x="94" y="0"/>
                  </a:lnTo>
                  <a:close/>
                </a:path>
              </a:pathLst>
            </a:custGeom>
            <a:gradFill>
              <a:gsLst>
                <a:gs pos="0">
                  <a:srgbClr val="6E6E70"/>
                </a:gs>
                <a:gs pos="100000">
                  <a:srgbClr val="4E4E50"/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101600" dist="1016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>
              <a:bevelT w="622300" h="304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rot="10800000">
              <a:off x="4734157" y="2397580"/>
              <a:ext cx="2468563" cy="3025775"/>
            </a:xfrm>
            <a:custGeom>
              <a:avLst/>
              <a:gdLst>
                <a:gd name="T0" fmla="*/ 1690 w 3111"/>
                <a:gd name="T1" fmla="*/ 7 h 3812"/>
                <a:gd name="T2" fmla="*/ 1947 w 3111"/>
                <a:gd name="T3" fmla="*/ 51 h 3812"/>
                <a:gd name="T4" fmla="*/ 2190 w 3111"/>
                <a:gd name="T5" fmla="*/ 136 h 3812"/>
                <a:gd name="T6" fmla="*/ 2412 w 3111"/>
                <a:gd name="T7" fmla="*/ 257 h 3812"/>
                <a:gd name="T8" fmla="*/ 2609 w 3111"/>
                <a:gd name="T9" fmla="*/ 413 h 3812"/>
                <a:gd name="T10" fmla="*/ 2780 w 3111"/>
                <a:gd name="T11" fmla="*/ 597 h 3812"/>
                <a:gd name="T12" fmla="*/ 2920 w 3111"/>
                <a:gd name="T13" fmla="*/ 808 h 3812"/>
                <a:gd name="T14" fmla="*/ 3022 w 3111"/>
                <a:gd name="T15" fmla="*/ 1039 h 3812"/>
                <a:gd name="T16" fmla="*/ 3089 w 3111"/>
                <a:gd name="T17" fmla="*/ 1289 h 3812"/>
                <a:gd name="T18" fmla="*/ 3111 w 3111"/>
                <a:gd name="T19" fmla="*/ 1553 h 3812"/>
                <a:gd name="T20" fmla="*/ 3090 w 3111"/>
                <a:gd name="T21" fmla="*/ 1783 h 3812"/>
                <a:gd name="T22" fmla="*/ 3033 w 3111"/>
                <a:gd name="T23" fmla="*/ 2009 h 3812"/>
                <a:gd name="T24" fmla="*/ 2951 w 3111"/>
                <a:gd name="T25" fmla="*/ 2233 h 3812"/>
                <a:gd name="T26" fmla="*/ 2851 w 3111"/>
                <a:gd name="T27" fmla="*/ 2451 h 3812"/>
                <a:gd name="T28" fmla="*/ 2745 w 3111"/>
                <a:gd name="T29" fmla="*/ 2668 h 3812"/>
                <a:gd name="T30" fmla="*/ 2631 w 3111"/>
                <a:gd name="T31" fmla="*/ 2898 h 3812"/>
                <a:gd name="T32" fmla="*/ 2532 w 3111"/>
                <a:gd name="T33" fmla="*/ 3122 h 3812"/>
                <a:gd name="T34" fmla="*/ 2454 w 3111"/>
                <a:gd name="T35" fmla="*/ 3342 h 3812"/>
                <a:gd name="T36" fmla="*/ 2410 w 3111"/>
                <a:gd name="T37" fmla="*/ 3561 h 3812"/>
                <a:gd name="T38" fmla="*/ 2399 w 3111"/>
                <a:gd name="T39" fmla="*/ 3708 h 3812"/>
                <a:gd name="T40" fmla="*/ 2362 w 3111"/>
                <a:gd name="T41" fmla="*/ 3772 h 3812"/>
                <a:gd name="T42" fmla="*/ 2300 w 3111"/>
                <a:gd name="T43" fmla="*/ 3809 h 3812"/>
                <a:gd name="T44" fmla="*/ 850 w 3111"/>
                <a:gd name="T45" fmla="*/ 3812 h 3812"/>
                <a:gd name="T46" fmla="*/ 778 w 3111"/>
                <a:gd name="T47" fmla="*/ 3794 h 3812"/>
                <a:gd name="T48" fmla="*/ 726 w 3111"/>
                <a:gd name="T49" fmla="*/ 3742 h 3812"/>
                <a:gd name="T50" fmla="*/ 706 w 3111"/>
                <a:gd name="T51" fmla="*/ 3669 h 3812"/>
                <a:gd name="T52" fmla="*/ 684 w 3111"/>
                <a:gd name="T53" fmla="*/ 3460 h 3812"/>
                <a:gd name="T54" fmla="*/ 623 w 3111"/>
                <a:gd name="T55" fmla="*/ 3245 h 3812"/>
                <a:gd name="T56" fmla="*/ 533 w 3111"/>
                <a:gd name="T57" fmla="*/ 3024 h 3812"/>
                <a:gd name="T58" fmla="*/ 427 w 3111"/>
                <a:gd name="T59" fmla="*/ 2799 h 3812"/>
                <a:gd name="T60" fmla="*/ 309 w 3111"/>
                <a:gd name="T61" fmla="*/ 2562 h 3812"/>
                <a:gd name="T62" fmla="*/ 193 w 3111"/>
                <a:gd name="T63" fmla="*/ 2316 h 3812"/>
                <a:gd name="T64" fmla="*/ 94 w 3111"/>
                <a:gd name="T65" fmla="*/ 2064 h 3812"/>
                <a:gd name="T66" fmla="*/ 26 w 3111"/>
                <a:gd name="T67" fmla="*/ 1811 h 3812"/>
                <a:gd name="T68" fmla="*/ 0 w 3111"/>
                <a:gd name="T69" fmla="*/ 1553 h 3812"/>
                <a:gd name="T70" fmla="*/ 22 w 3111"/>
                <a:gd name="T71" fmla="*/ 1289 h 3812"/>
                <a:gd name="T72" fmla="*/ 89 w 3111"/>
                <a:gd name="T73" fmla="*/ 1039 h 3812"/>
                <a:gd name="T74" fmla="*/ 191 w 3111"/>
                <a:gd name="T75" fmla="*/ 808 h 3812"/>
                <a:gd name="T76" fmla="*/ 331 w 3111"/>
                <a:gd name="T77" fmla="*/ 597 h 3812"/>
                <a:gd name="T78" fmla="*/ 502 w 3111"/>
                <a:gd name="T79" fmla="*/ 413 h 3812"/>
                <a:gd name="T80" fmla="*/ 699 w 3111"/>
                <a:gd name="T81" fmla="*/ 257 h 3812"/>
                <a:gd name="T82" fmla="*/ 921 w 3111"/>
                <a:gd name="T83" fmla="*/ 136 h 3812"/>
                <a:gd name="T84" fmla="*/ 1164 w 3111"/>
                <a:gd name="T85" fmla="*/ 51 h 3812"/>
                <a:gd name="T86" fmla="*/ 1421 w 3111"/>
                <a:gd name="T87" fmla="*/ 7 h 3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11" h="3812">
                  <a:moveTo>
                    <a:pt x="1555" y="0"/>
                  </a:moveTo>
                  <a:lnTo>
                    <a:pt x="1690" y="7"/>
                  </a:lnTo>
                  <a:lnTo>
                    <a:pt x="1820" y="24"/>
                  </a:lnTo>
                  <a:lnTo>
                    <a:pt x="1947" y="51"/>
                  </a:lnTo>
                  <a:lnTo>
                    <a:pt x="2070" y="88"/>
                  </a:lnTo>
                  <a:lnTo>
                    <a:pt x="2190" y="136"/>
                  </a:lnTo>
                  <a:lnTo>
                    <a:pt x="2304" y="193"/>
                  </a:lnTo>
                  <a:lnTo>
                    <a:pt x="2412" y="257"/>
                  </a:lnTo>
                  <a:lnTo>
                    <a:pt x="2513" y="330"/>
                  </a:lnTo>
                  <a:lnTo>
                    <a:pt x="2609" y="413"/>
                  </a:lnTo>
                  <a:lnTo>
                    <a:pt x="2699" y="501"/>
                  </a:lnTo>
                  <a:lnTo>
                    <a:pt x="2780" y="597"/>
                  </a:lnTo>
                  <a:lnTo>
                    <a:pt x="2853" y="700"/>
                  </a:lnTo>
                  <a:lnTo>
                    <a:pt x="2920" y="808"/>
                  </a:lnTo>
                  <a:lnTo>
                    <a:pt x="2976" y="922"/>
                  </a:lnTo>
                  <a:lnTo>
                    <a:pt x="3022" y="1039"/>
                  </a:lnTo>
                  <a:lnTo>
                    <a:pt x="3061" y="1162"/>
                  </a:lnTo>
                  <a:lnTo>
                    <a:pt x="3089" y="1289"/>
                  </a:lnTo>
                  <a:lnTo>
                    <a:pt x="3105" y="1421"/>
                  </a:lnTo>
                  <a:lnTo>
                    <a:pt x="3111" y="1553"/>
                  </a:lnTo>
                  <a:lnTo>
                    <a:pt x="3105" y="1669"/>
                  </a:lnTo>
                  <a:lnTo>
                    <a:pt x="3090" y="1783"/>
                  </a:lnTo>
                  <a:lnTo>
                    <a:pt x="3067" y="1897"/>
                  </a:lnTo>
                  <a:lnTo>
                    <a:pt x="3033" y="2009"/>
                  </a:lnTo>
                  <a:lnTo>
                    <a:pt x="2995" y="2121"/>
                  </a:lnTo>
                  <a:lnTo>
                    <a:pt x="2951" y="2233"/>
                  </a:lnTo>
                  <a:lnTo>
                    <a:pt x="2903" y="2343"/>
                  </a:lnTo>
                  <a:lnTo>
                    <a:pt x="2851" y="2451"/>
                  </a:lnTo>
                  <a:lnTo>
                    <a:pt x="2798" y="2560"/>
                  </a:lnTo>
                  <a:lnTo>
                    <a:pt x="2745" y="2668"/>
                  </a:lnTo>
                  <a:lnTo>
                    <a:pt x="2686" y="2784"/>
                  </a:lnTo>
                  <a:lnTo>
                    <a:pt x="2631" y="2898"/>
                  </a:lnTo>
                  <a:lnTo>
                    <a:pt x="2579" y="3010"/>
                  </a:lnTo>
                  <a:lnTo>
                    <a:pt x="2532" y="3122"/>
                  </a:lnTo>
                  <a:lnTo>
                    <a:pt x="2489" y="3232"/>
                  </a:lnTo>
                  <a:lnTo>
                    <a:pt x="2454" y="3342"/>
                  </a:lnTo>
                  <a:lnTo>
                    <a:pt x="2427" y="3452"/>
                  </a:lnTo>
                  <a:lnTo>
                    <a:pt x="2410" y="3561"/>
                  </a:lnTo>
                  <a:lnTo>
                    <a:pt x="2405" y="3669"/>
                  </a:lnTo>
                  <a:lnTo>
                    <a:pt x="2399" y="3708"/>
                  </a:lnTo>
                  <a:lnTo>
                    <a:pt x="2385" y="3742"/>
                  </a:lnTo>
                  <a:lnTo>
                    <a:pt x="2362" y="3772"/>
                  </a:lnTo>
                  <a:lnTo>
                    <a:pt x="2333" y="3794"/>
                  </a:lnTo>
                  <a:lnTo>
                    <a:pt x="2300" y="3809"/>
                  </a:lnTo>
                  <a:lnTo>
                    <a:pt x="2261" y="3812"/>
                  </a:lnTo>
                  <a:lnTo>
                    <a:pt x="850" y="3812"/>
                  </a:lnTo>
                  <a:lnTo>
                    <a:pt x="811" y="3809"/>
                  </a:lnTo>
                  <a:lnTo>
                    <a:pt x="778" y="3794"/>
                  </a:lnTo>
                  <a:lnTo>
                    <a:pt x="748" y="3772"/>
                  </a:lnTo>
                  <a:lnTo>
                    <a:pt x="726" y="3742"/>
                  </a:lnTo>
                  <a:lnTo>
                    <a:pt x="712" y="3708"/>
                  </a:lnTo>
                  <a:lnTo>
                    <a:pt x="706" y="3669"/>
                  </a:lnTo>
                  <a:lnTo>
                    <a:pt x="701" y="3564"/>
                  </a:lnTo>
                  <a:lnTo>
                    <a:pt x="684" y="3460"/>
                  </a:lnTo>
                  <a:lnTo>
                    <a:pt x="658" y="3353"/>
                  </a:lnTo>
                  <a:lnTo>
                    <a:pt x="623" y="3245"/>
                  </a:lnTo>
                  <a:lnTo>
                    <a:pt x="581" y="3135"/>
                  </a:lnTo>
                  <a:lnTo>
                    <a:pt x="533" y="3024"/>
                  </a:lnTo>
                  <a:lnTo>
                    <a:pt x="482" y="2912"/>
                  </a:lnTo>
                  <a:lnTo>
                    <a:pt x="427" y="2799"/>
                  </a:lnTo>
                  <a:lnTo>
                    <a:pt x="370" y="2685"/>
                  </a:lnTo>
                  <a:lnTo>
                    <a:pt x="309" y="2562"/>
                  </a:lnTo>
                  <a:lnTo>
                    <a:pt x="250" y="2439"/>
                  </a:lnTo>
                  <a:lnTo>
                    <a:pt x="193" y="2316"/>
                  </a:lnTo>
                  <a:lnTo>
                    <a:pt x="142" y="2191"/>
                  </a:lnTo>
                  <a:lnTo>
                    <a:pt x="94" y="2064"/>
                  </a:lnTo>
                  <a:lnTo>
                    <a:pt x="55" y="1939"/>
                  </a:lnTo>
                  <a:lnTo>
                    <a:pt x="26" y="1811"/>
                  </a:lnTo>
                  <a:lnTo>
                    <a:pt x="8" y="1684"/>
                  </a:lnTo>
                  <a:lnTo>
                    <a:pt x="0" y="1553"/>
                  </a:lnTo>
                  <a:lnTo>
                    <a:pt x="6" y="1421"/>
                  </a:lnTo>
                  <a:lnTo>
                    <a:pt x="22" y="1289"/>
                  </a:lnTo>
                  <a:lnTo>
                    <a:pt x="50" y="1162"/>
                  </a:lnTo>
                  <a:lnTo>
                    <a:pt x="89" y="1039"/>
                  </a:lnTo>
                  <a:lnTo>
                    <a:pt x="136" y="922"/>
                  </a:lnTo>
                  <a:lnTo>
                    <a:pt x="191" y="808"/>
                  </a:lnTo>
                  <a:lnTo>
                    <a:pt x="258" y="700"/>
                  </a:lnTo>
                  <a:lnTo>
                    <a:pt x="331" y="597"/>
                  </a:lnTo>
                  <a:lnTo>
                    <a:pt x="412" y="501"/>
                  </a:lnTo>
                  <a:lnTo>
                    <a:pt x="502" y="413"/>
                  </a:lnTo>
                  <a:lnTo>
                    <a:pt x="598" y="330"/>
                  </a:lnTo>
                  <a:lnTo>
                    <a:pt x="699" y="257"/>
                  </a:lnTo>
                  <a:lnTo>
                    <a:pt x="807" y="193"/>
                  </a:lnTo>
                  <a:lnTo>
                    <a:pt x="921" y="136"/>
                  </a:lnTo>
                  <a:lnTo>
                    <a:pt x="1041" y="88"/>
                  </a:lnTo>
                  <a:lnTo>
                    <a:pt x="1164" y="51"/>
                  </a:lnTo>
                  <a:lnTo>
                    <a:pt x="1291" y="24"/>
                  </a:lnTo>
                  <a:lnTo>
                    <a:pt x="1421" y="7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1270000" sx="107000" sy="107000" algn="ctr" rotWithShape="0">
                <a:schemeClr val="bg1">
                  <a:alpha val="40000"/>
                </a:schemeClr>
              </a:outerShdw>
            </a:effectLst>
            <a:scene3d>
              <a:camera prst="orthographicFront"/>
              <a:lightRig rig="flat" dir="t"/>
            </a:scene3d>
            <a:sp3d>
              <a:bevelT w="622300" h="3048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자유형 53"/>
          <p:cNvSpPr/>
          <p:nvPr/>
        </p:nvSpPr>
        <p:spPr>
          <a:xfrm>
            <a:off x="3924421" y="2247761"/>
            <a:ext cx="1676400" cy="1319080"/>
          </a:xfrm>
          <a:custGeom>
            <a:avLst/>
            <a:gdLst>
              <a:gd name="connsiteX0" fmla="*/ 279406 w 1676400"/>
              <a:gd name="connsiteY0" fmla="*/ 0 h 1319080"/>
              <a:gd name="connsiteX1" fmla="*/ 1396994 w 1676400"/>
              <a:gd name="connsiteY1" fmla="*/ 0 h 1319080"/>
              <a:gd name="connsiteX2" fmla="*/ 1676400 w 1676400"/>
              <a:gd name="connsiteY2" fmla="*/ 279406 h 1319080"/>
              <a:gd name="connsiteX3" fmla="*/ 1676400 w 1676400"/>
              <a:gd name="connsiteY3" fmla="*/ 1319080 h 1319080"/>
              <a:gd name="connsiteX4" fmla="*/ 1608189 w 1676400"/>
              <a:gd name="connsiteY4" fmla="*/ 1319080 h 1319080"/>
              <a:gd name="connsiteX5" fmla="*/ 1608189 w 1676400"/>
              <a:gd name="connsiteY5" fmla="*/ 315405 h 1319080"/>
              <a:gd name="connsiteX6" fmla="*/ 1368984 w 1676400"/>
              <a:gd name="connsiteY6" fmla="*/ 76200 h 1319080"/>
              <a:gd name="connsiteX7" fmla="*/ 307416 w 1676400"/>
              <a:gd name="connsiteY7" fmla="*/ 76200 h 1319080"/>
              <a:gd name="connsiteX8" fmla="*/ 68211 w 1676400"/>
              <a:gd name="connsiteY8" fmla="*/ 315405 h 1319080"/>
              <a:gd name="connsiteX9" fmla="*/ 68211 w 1676400"/>
              <a:gd name="connsiteY9" fmla="*/ 1319080 h 1319080"/>
              <a:gd name="connsiteX10" fmla="*/ 0 w 1676400"/>
              <a:gd name="connsiteY10" fmla="*/ 1319080 h 1319080"/>
              <a:gd name="connsiteX11" fmla="*/ 0 w 1676400"/>
              <a:gd name="connsiteY11" fmla="*/ 279406 h 1319080"/>
              <a:gd name="connsiteX12" fmla="*/ 279406 w 1676400"/>
              <a:gd name="connsiteY12" fmla="*/ 0 h 13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1319080">
                <a:moveTo>
                  <a:pt x="279406" y="0"/>
                </a:moveTo>
                <a:lnTo>
                  <a:pt x="1396994" y="0"/>
                </a:lnTo>
                <a:cubicBezTo>
                  <a:pt x="1551306" y="0"/>
                  <a:pt x="1676400" y="125094"/>
                  <a:pt x="1676400" y="279406"/>
                </a:cubicBezTo>
                <a:lnTo>
                  <a:pt x="1676400" y="1319080"/>
                </a:lnTo>
                <a:lnTo>
                  <a:pt x="1608189" y="1319080"/>
                </a:lnTo>
                <a:lnTo>
                  <a:pt x="1608189" y="315405"/>
                </a:lnTo>
                <a:cubicBezTo>
                  <a:pt x="1608189" y="183296"/>
                  <a:pt x="1501093" y="76200"/>
                  <a:pt x="1368984" y="76200"/>
                </a:cubicBezTo>
                <a:lnTo>
                  <a:pt x="307416" y="76200"/>
                </a:lnTo>
                <a:cubicBezTo>
                  <a:pt x="175307" y="76200"/>
                  <a:pt x="68211" y="183296"/>
                  <a:pt x="68211" y="315405"/>
                </a:cubicBezTo>
                <a:lnTo>
                  <a:pt x="68211" y="1319080"/>
                </a:lnTo>
                <a:lnTo>
                  <a:pt x="0" y="1319080"/>
                </a:lnTo>
                <a:lnTo>
                  <a:pt x="0" y="279406"/>
                </a:lnTo>
                <a:cubicBezTo>
                  <a:pt x="0" y="125094"/>
                  <a:pt x="125094" y="0"/>
                  <a:pt x="2794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자유형 63"/>
          <p:cNvSpPr/>
          <p:nvPr/>
        </p:nvSpPr>
        <p:spPr>
          <a:xfrm rot="5400000">
            <a:off x="5546" y="4764749"/>
            <a:ext cx="766633" cy="777727"/>
          </a:xfrm>
          <a:custGeom>
            <a:avLst/>
            <a:gdLst>
              <a:gd name="connsiteX0" fmla="*/ 0 w 766633"/>
              <a:gd name="connsiteY0" fmla="*/ 69694 h 777727"/>
              <a:gd name="connsiteX1" fmla="*/ 0 w 766633"/>
              <a:gd name="connsiteY1" fmla="*/ 0 h 777727"/>
              <a:gd name="connsiteX2" fmla="*/ 511083 w 766633"/>
              <a:gd name="connsiteY2" fmla="*/ 0 h 777727"/>
              <a:gd name="connsiteX3" fmla="*/ 766633 w 766633"/>
              <a:gd name="connsiteY3" fmla="*/ 255550 h 777727"/>
              <a:gd name="connsiteX4" fmla="*/ 766633 w 766633"/>
              <a:gd name="connsiteY4" fmla="*/ 777727 h 777727"/>
              <a:gd name="connsiteX5" fmla="*/ 704246 w 766633"/>
              <a:gd name="connsiteY5" fmla="*/ 777727 h 777727"/>
              <a:gd name="connsiteX6" fmla="*/ 704246 w 766633"/>
              <a:gd name="connsiteY6" fmla="*/ 288475 h 777727"/>
              <a:gd name="connsiteX7" fmla="*/ 485465 w 766633"/>
              <a:gd name="connsiteY7" fmla="*/ 69694 h 77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6633" h="777727">
                <a:moveTo>
                  <a:pt x="0" y="69694"/>
                </a:moveTo>
                <a:lnTo>
                  <a:pt x="0" y="0"/>
                </a:lnTo>
                <a:lnTo>
                  <a:pt x="511083" y="0"/>
                </a:lnTo>
                <a:cubicBezTo>
                  <a:pt x="652220" y="0"/>
                  <a:pt x="766633" y="114413"/>
                  <a:pt x="766633" y="255550"/>
                </a:cubicBezTo>
                <a:lnTo>
                  <a:pt x="766633" y="777727"/>
                </a:lnTo>
                <a:lnTo>
                  <a:pt x="704246" y="777727"/>
                </a:lnTo>
                <a:lnTo>
                  <a:pt x="704246" y="288475"/>
                </a:lnTo>
                <a:cubicBezTo>
                  <a:pt x="704246" y="167646"/>
                  <a:pt x="606294" y="69694"/>
                  <a:pt x="485465" y="696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자유형 54"/>
          <p:cNvSpPr/>
          <p:nvPr/>
        </p:nvSpPr>
        <p:spPr>
          <a:xfrm rot="10800000">
            <a:off x="2314697" y="2839930"/>
            <a:ext cx="1676400" cy="1319080"/>
          </a:xfrm>
          <a:custGeom>
            <a:avLst/>
            <a:gdLst>
              <a:gd name="connsiteX0" fmla="*/ 279406 w 1676400"/>
              <a:gd name="connsiteY0" fmla="*/ 0 h 1319080"/>
              <a:gd name="connsiteX1" fmla="*/ 1396994 w 1676400"/>
              <a:gd name="connsiteY1" fmla="*/ 0 h 1319080"/>
              <a:gd name="connsiteX2" fmla="*/ 1676400 w 1676400"/>
              <a:gd name="connsiteY2" fmla="*/ 279406 h 1319080"/>
              <a:gd name="connsiteX3" fmla="*/ 1676400 w 1676400"/>
              <a:gd name="connsiteY3" fmla="*/ 1319080 h 1319080"/>
              <a:gd name="connsiteX4" fmla="*/ 1608189 w 1676400"/>
              <a:gd name="connsiteY4" fmla="*/ 1319080 h 1319080"/>
              <a:gd name="connsiteX5" fmla="*/ 1608189 w 1676400"/>
              <a:gd name="connsiteY5" fmla="*/ 315405 h 1319080"/>
              <a:gd name="connsiteX6" fmla="*/ 1368984 w 1676400"/>
              <a:gd name="connsiteY6" fmla="*/ 76200 h 1319080"/>
              <a:gd name="connsiteX7" fmla="*/ 307416 w 1676400"/>
              <a:gd name="connsiteY7" fmla="*/ 76200 h 1319080"/>
              <a:gd name="connsiteX8" fmla="*/ 68211 w 1676400"/>
              <a:gd name="connsiteY8" fmla="*/ 315405 h 1319080"/>
              <a:gd name="connsiteX9" fmla="*/ 68211 w 1676400"/>
              <a:gd name="connsiteY9" fmla="*/ 1319080 h 1319080"/>
              <a:gd name="connsiteX10" fmla="*/ 0 w 1676400"/>
              <a:gd name="connsiteY10" fmla="*/ 1319080 h 1319080"/>
              <a:gd name="connsiteX11" fmla="*/ 0 w 1676400"/>
              <a:gd name="connsiteY11" fmla="*/ 279406 h 1319080"/>
              <a:gd name="connsiteX12" fmla="*/ 279406 w 1676400"/>
              <a:gd name="connsiteY12" fmla="*/ 0 h 13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1319080">
                <a:moveTo>
                  <a:pt x="279406" y="0"/>
                </a:moveTo>
                <a:lnTo>
                  <a:pt x="1396994" y="0"/>
                </a:lnTo>
                <a:cubicBezTo>
                  <a:pt x="1551306" y="0"/>
                  <a:pt x="1676400" y="125094"/>
                  <a:pt x="1676400" y="279406"/>
                </a:cubicBezTo>
                <a:lnTo>
                  <a:pt x="1676400" y="1319080"/>
                </a:lnTo>
                <a:lnTo>
                  <a:pt x="1608189" y="1319080"/>
                </a:lnTo>
                <a:lnTo>
                  <a:pt x="1608189" y="315405"/>
                </a:lnTo>
                <a:cubicBezTo>
                  <a:pt x="1608189" y="183296"/>
                  <a:pt x="1501093" y="76200"/>
                  <a:pt x="1368984" y="76200"/>
                </a:cubicBezTo>
                <a:lnTo>
                  <a:pt x="307416" y="76200"/>
                </a:lnTo>
                <a:cubicBezTo>
                  <a:pt x="175307" y="76200"/>
                  <a:pt x="68211" y="183296"/>
                  <a:pt x="68211" y="315405"/>
                </a:cubicBezTo>
                <a:lnTo>
                  <a:pt x="68211" y="1319080"/>
                </a:lnTo>
                <a:lnTo>
                  <a:pt x="0" y="1319080"/>
                </a:lnTo>
                <a:lnTo>
                  <a:pt x="0" y="279406"/>
                </a:lnTo>
                <a:cubicBezTo>
                  <a:pt x="0" y="125094"/>
                  <a:pt x="125094" y="0"/>
                  <a:pt x="2794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704972" y="1695580"/>
            <a:ext cx="1676400" cy="3365355"/>
          </a:xfrm>
          <a:custGeom>
            <a:avLst/>
            <a:gdLst>
              <a:gd name="connsiteX0" fmla="*/ 279406 w 1676400"/>
              <a:gd name="connsiteY0" fmla="*/ 0 h 3365355"/>
              <a:gd name="connsiteX1" fmla="*/ 1396994 w 1676400"/>
              <a:gd name="connsiteY1" fmla="*/ 0 h 3365355"/>
              <a:gd name="connsiteX2" fmla="*/ 1676400 w 1676400"/>
              <a:gd name="connsiteY2" fmla="*/ 279406 h 3365355"/>
              <a:gd name="connsiteX3" fmla="*/ 1676400 w 1676400"/>
              <a:gd name="connsiteY3" fmla="*/ 1962020 h 3365355"/>
              <a:gd name="connsiteX4" fmla="*/ 1608189 w 1676400"/>
              <a:gd name="connsiteY4" fmla="*/ 1962020 h 3365355"/>
              <a:gd name="connsiteX5" fmla="*/ 1608189 w 1676400"/>
              <a:gd name="connsiteY5" fmla="*/ 315405 h 3365355"/>
              <a:gd name="connsiteX6" fmla="*/ 1368984 w 1676400"/>
              <a:gd name="connsiteY6" fmla="*/ 76200 h 3365355"/>
              <a:gd name="connsiteX7" fmla="*/ 307416 w 1676400"/>
              <a:gd name="connsiteY7" fmla="*/ 76200 h 3365355"/>
              <a:gd name="connsiteX8" fmla="*/ 68211 w 1676400"/>
              <a:gd name="connsiteY8" fmla="*/ 315405 h 3365355"/>
              <a:gd name="connsiteX9" fmla="*/ 68211 w 1676400"/>
              <a:gd name="connsiteY9" fmla="*/ 3365355 h 3365355"/>
              <a:gd name="connsiteX10" fmla="*/ 0 w 1676400"/>
              <a:gd name="connsiteY10" fmla="*/ 3365355 h 3365355"/>
              <a:gd name="connsiteX11" fmla="*/ 0 w 1676400"/>
              <a:gd name="connsiteY11" fmla="*/ 279406 h 3365355"/>
              <a:gd name="connsiteX12" fmla="*/ 279406 w 1676400"/>
              <a:gd name="connsiteY12" fmla="*/ 0 h 336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3365355">
                <a:moveTo>
                  <a:pt x="279406" y="0"/>
                </a:moveTo>
                <a:lnTo>
                  <a:pt x="1396994" y="0"/>
                </a:lnTo>
                <a:cubicBezTo>
                  <a:pt x="1551306" y="0"/>
                  <a:pt x="1676400" y="125094"/>
                  <a:pt x="1676400" y="279406"/>
                </a:cubicBezTo>
                <a:lnTo>
                  <a:pt x="1676400" y="1962020"/>
                </a:lnTo>
                <a:lnTo>
                  <a:pt x="1608189" y="1962020"/>
                </a:lnTo>
                <a:lnTo>
                  <a:pt x="1608189" y="315405"/>
                </a:lnTo>
                <a:cubicBezTo>
                  <a:pt x="1608189" y="183296"/>
                  <a:pt x="1501093" y="76200"/>
                  <a:pt x="1368984" y="76200"/>
                </a:cubicBezTo>
                <a:lnTo>
                  <a:pt x="307416" y="76200"/>
                </a:lnTo>
                <a:cubicBezTo>
                  <a:pt x="175307" y="76200"/>
                  <a:pt x="68211" y="183296"/>
                  <a:pt x="68211" y="315405"/>
                </a:cubicBezTo>
                <a:lnTo>
                  <a:pt x="68211" y="3365355"/>
                </a:lnTo>
                <a:lnTo>
                  <a:pt x="0" y="3365355"/>
                </a:lnTo>
                <a:lnTo>
                  <a:pt x="0" y="279406"/>
                </a:lnTo>
                <a:cubicBezTo>
                  <a:pt x="0" y="125094"/>
                  <a:pt x="125094" y="0"/>
                  <a:pt x="2794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rot="10800000">
            <a:off x="8749673" y="4088991"/>
            <a:ext cx="1676400" cy="1319080"/>
          </a:xfrm>
          <a:custGeom>
            <a:avLst/>
            <a:gdLst>
              <a:gd name="connsiteX0" fmla="*/ 279406 w 1676400"/>
              <a:gd name="connsiteY0" fmla="*/ 0 h 1319080"/>
              <a:gd name="connsiteX1" fmla="*/ 1396994 w 1676400"/>
              <a:gd name="connsiteY1" fmla="*/ 0 h 1319080"/>
              <a:gd name="connsiteX2" fmla="*/ 1676400 w 1676400"/>
              <a:gd name="connsiteY2" fmla="*/ 279406 h 1319080"/>
              <a:gd name="connsiteX3" fmla="*/ 1676400 w 1676400"/>
              <a:gd name="connsiteY3" fmla="*/ 1319080 h 1319080"/>
              <a:gd name="connsiteX4" fmla="*/ 1608189 w 1676400"/>
              <a:gd name="connsiteY4" fmla="*/ 1319080 h 1319080"/>
              <a:gd name="connsiteX5" fmla="*/ 1608189 w 1676400"/>
              <a:gd name="connsiteY5" fmla="*/ 315405 h 1319080"/>
              <a:gd name="connsiteX6" fmla="*/ 1368984 w 1676400"/>
              <a:gd name="connsiteY6" fmla="*/ 76200 h 1319080"/>
              <a:gd name="connsiteX7" fmla="*/ 307416 w 1676400"/>
              <a:gd name="connsiteY7" fmla="*/ 76200 h 1319080"/>
              <a:gd name="connsiteX8" fmla="*/ 68211 w 1676400"/>
              <a:gd name="connsiteY8" fmla="*/ 315405 h 1319080"/>
              <a:gd name="connsiteX9" fmla="*/ 68211 w 1676400"/>
              <a:gd name="connsiteY9" fmla="*/ 1319080 h 1319080"/>
              <a:gd name="connsiteX10" fmla="*/ 0 w 1676400"/>
              <a:gd name="connsiteY10" fmla="*/ 1319080 h 1319080"/>
              <a:gd name="connsiteX11" fmla="*/ 0 w 1676400"/>
              <a:gd name="connsiteY11" fmla="*/ 279406 h 1319080"/>
              <a:gd name="connsiteX12" fmla="*/ 279406 w 1676400"/>
              <a:gd name="connsiteY12" fmla="*/ 0 h 13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1319080">
                <a:moveTo>
                  <a:pt x="279406" y="0"/>
                </a:moveTo>
                <a:lnTo>
                  <a:pt x="1396994" y="0"/>
                </a:lnTo>
                <a:cubicBezTo>
                  <a:pt x="1551306" y="0"/>
                  <a:pt x="1676400" y="125094"/>
                  <a:pt x="1676400" y="279406"/>
                </a:cubicBezTo>
                <a:lnTo>
                  <a:pt x="1676400" y="1319080"/>
                </a:lnTo>
                <a:lnTo>
                  <a:pt x="1608189" y="1319080"/>
                </a:lnTo>
                <a:lnTo>
                  <a:pt x="1608189" y="315405"/>
                </a:lnTo>
                <a:cubicBezTo>
                  <a:pt x="1608189" y="183296"/>
                  <a:pt x="1501093" y="76200"/>
                  <a:pt x="1368984" y="76200"/>
                </a:cubicBezTo>
                <a:lnTo>
                  <a:pt x="307416" y="76200"/>
                </a:lnTo>
                <a:cubicBezTo>
                  <a:pt x="175307" y="76200"/>
                  <a:pt x="68211" y="183296"/>
                  <a:pt x="68211" y="315405"/>
                </a:cubicBezTo>
                <a:lnTo>
                  <a:pt x="68211" y="1319080"/>
                </a:lnTo>
                <a:lnTo>
                  <a:pt x="0" y="1319080"/>
                </a:lnTo>
                <a:lnTo>
                  <a:pt x="0" y="279406"/>
                </a:lnTo>
                <a:cubicBezTo>
                  <a:pt x="0" y="125094"/>
                  <a:pt x="125094" y="0"/>
                  <a:pt x="2794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자유형 74"/>
          <p:cNvSpPr/>
          <p:nvPr/>
        </p:nvSpPr>
        <p:spPr>
          <a:xfrm rot="10800000" flipH="1">
            <a:off x="5534266" y="3566840"/>
            <a:ext cx="1676400" cy="1128628"/>
          </a:xfrm>
          <a:custGeom>
            <a:avLst/>
            <a:gdLst>
              <a:gd name="connsiteX0" fmla="*/ 0 w 1676400"/>
              <a:gd name="connsiteY0" fmla="*/ 1128628 h 1128628"/>
              <a:gd name="connsiteX1" fmla="*/ 68211 w 1676400"/>
              <a:gd name="connsiteY1" fmla="*/ 1128628 h 1128628"/>
              <a:gd name="connsiteX2" fmla="*/ 68211 w 1676400"/>
              <a:gd name="connsiteY2" fmla="*/ 315405 h 1128628"/>
              <a:gd name="connsiteX3" fmla="*/ 307416 w 1676400"/>
              <a:gd name="connsiteY3" fmla="*/ 76200 h 1128628"/>
              <a:gd name="connsiteX4" fmla="*/ 1368984 w 1676400"/>
              <a:gd name="connsiteY4" fmla="*/ 76200 h 1128628"/>
              <a:gd name="connsiteX5" fmla="*/ 1608189 w 1676400"/>
              <a:gd name="connsiteY5" fmla="*/ 315405 h 1128628"/>
              <a:gd name="connsiteX6" fmla="*/ 1608189 w 1676400"/>
              <a:gd name="connsiteY6" fmla="*/ 1128628 h 1128628"/>
              <a:gd name="connsiteX7" fmla="*/ 1676400 w 1676400"/>
              <a:gd name="connsiteY7" fmla="*/ 1128628 h 1128628"/>
              <a:gd name="connsiteX8" fmla="*/ 1676400 w 1676400"/>
              <a:gd name="connsiteY8" fmla="*/ 279406 h 1128628"/>
              <a:gd name="connsiteX9" fmla="*/ 1396994 w 1676400"/>
              <a:gd name="connsiteY9" fmla="*/ 0 h 1128628"/>
              <a:gd name="connsiteX10" fmla="*/ 279406 w 1676400"/>
              <a:gd name="connsiteY10" fmla="*/ 0 h 1128628"/>
              <a:gd name="connsiteX11" fmla="*/ 0 w 1676400"/>
              <a:gd name="connsiteY11" fmla="*/ 279406 h 112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76400" h="1128628">
                <a:moveTo>
                  <a:pt x="0" y="1128628"/>
                </a:moveTo>
                <a:lnTo>
                  <a:pt x="68211" y="1128628"/>
                </a:lnTo>
                <a:lnTo>
                  <a:pt x="68211" y="315405"/>
                </a:lnTo>
                <a:cubicBezTo>
                  <a:pt x="68211" y="183296"/>
                  <a:pt x="175307" y="76200"/>
                  <a:pt x="307416" y="76200"/>
                </a:cubicBezTo>
                <a:lnTo>
                  <a:pt x="1368984" y="76200"/>
                </a:lnTo>
                <a:cubicBezTo>
                  <a:pt x="1501093" y="76200"/>
                  <a:pt x="1608189" y="183296"/>
                  <a:pt x="1608189" y="315405"/>
                </a:cubicBezTo>
                <a:lnTo>
                  <a:pt x="1608189" y="1128628"/>
                </a:lnTo>
                <a:lnTo>
                  <a:pt x="1676400" y="1128628"/>
                </a:lnTo>
                <a:lnTo>
                  <a:pt x="1676400" y="279406"/>
                </a:lnTo>
                <a:cubicBezTo>
                  <a:pt x="1676400" y="125094"/>
                  <a:pt x="1551306" y="0"/>
                  <a:pt x="1396994" y="0"/>
                </a:cubicBezTo>
                <a:lnTo>
                  <a:pt x="279406" y="0"/>
                </a:lnTo>
                <a:cubicBezTo>
                  <a:pt x="125094" y="0"/>
                  <a:pt x="0" y="125094"/>
                  <a:pt x="0" y="279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7139347" y="3089287"/>
            <a:ext cx="1676400" cy="1319080"/>
          </a:xfrm>
          <a:custGeom>
            <a:avLst/>
            <a:gdLst>
              <a:gd name="connsiteX0" fmla="*/ 279406 w 1676400"/>
              <a:gd name="connsiteY0" fmla="*/ 0 h 1319080"/>
              <a:gd name="connsiteX1" fmla="*/ 1396994 w 1676400"/>
              <a:gd name="connsiteY1" fmla="*/ 0 h 1319080"/>
              <a:gd name="connsiteX2" fmla="*/ 1676400 w 1676400"/>
              <a:gd name="connsiteY2" fmla="*/ 279406 h 1319080"/>
              <a:gd name="connsiteX3" fmla="*/ 1676400 w 1676400"/>
              <a:gd name="connsiteY3" fmla="*/ 1319080 h 1319080"/>
              <a:gd name="connsiteX4" fmla="*/ 1608189 w 1676400"/>
              <a:gd name="connsiteY4" fmla="*/ 1319080 h 1319080"/>
              <a:gd name="connsiteX5" fmla="*/ 1608189 w 1676400"/>
              <a:gd name="connsiteY5" fmla="*/ 315405 h 1319080"/>
              <a:gd name="connsiteX6" fmla="*/ 1368984 w 1676400"/>
              <a:gd name="connsiteY6" fmla="*/ 76200 h 1319080"/>
              <a:gd name="connsiteX7" fmla="*/ 307416 w 1676400"/>
              <a:gd name="connsiteY7" fmla="*/ 76200 h 1319080"/>
              <a:gd name="connsiteX8" fmla="*/ 68211 w 1676400"/>
              <a:gd name="connsiteY8" fmla="*/ 315405 h 1319080"/>
              <a:gd name="connsiteX9" fmla="*/ 68211 w 1676400"/>
              <a:gd name="connsiteY9" fmla="*/ 1319080 h 1319080"/>
              <a:gd name="connsiteX10" fmla="*/ 0 w 1676400"/>
              <a:gd name="connsiteY10" fmla="*/ 1319080 h 1319080"/>
              <a:gd name="connsiteX11" fmla="*/ 0 w 1676400"/>
              <a:gd name="connsiteY11" fmla="*/ 279406 h 1319080"/>
              <a:gd name="connsiteX12" fmla="*/ 279406 w 1676400"/>
              <a:gd name="connsiteY12" fmla="*/ 0 h 13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6400" h="1319080">
                <a:moveTo>
                  <a:pt x="279406" y="0"/>
                </a:moveTo>
                <a:lnTo>
                  <a:pt x="1396994" y="0"/>
                </a:lnTo>
                <a:cubicBezTo>
                  <a:pt x="1551306" y="0"/>
                  <a:pt x="1676400" y="125094"/>
                  <a:pt x="1676400" y="279406"/>
                </a:cubicBezTo>
                <a:lnTo>
                  <a:pt x="1676400" y="1319080"/>
                </a:lnTo>
                <a:lnTo>
                  <a:pt x="1608189" y="1319080"/>
                </a:lnTo>
                <a:lnTo>
                  <a:pt x="1608189" y="315405"/>
                </a:lnTo>
                <a:cubicBezTo>
                  <a:pt x="1608189" y="183296"/>
                  <a:pt x="1501093" y="76200"/>
                  <a:pt x="1368984" y="76200"/>
                </a:cubicBezTo>
                <a:lnTo>
                  <a:pt x="307416" y="76200"/>
                </a:lnTo>
                <a:cubicBezTo>
                  <a:pt x="175307" y="76200"/>
                  <a:pt x="68211" y="183296"/>
                  <a:pt x="68211" y="315405"/>
                </a:cubicBezTo>
                <a:lnTo>
                  <a:pt x="68211" y="1319080"/>
                </a:lnTo>
                <a:lnTo>
                  <a:pt x="0" y="1319080"/>
                </a:lnTo>
                <a:lnTo>
                  <a:pt x="0" y="279406"/>
                </a:lnTo>
                <a:cubicBezTo>
                  <a:pt x="0" y="125094"/>
                  <a:pt x="125094" y="0"/>
                  <a:pt x="2794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053911" y="875674"/>
            <a:ext cx="285488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휴대용 미세먼지 측정기는 높이에 한계가 있지만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저희가 만든 </a:t>
            </a:r>
            <a:r>
              <a:rPr lang="en-US" altLang="ko-KR" b="1" dirty="0" err="1">
                <a:solidFill>
                  <a:srgbClr val="FF0000"/>
                </a:solidFill>
              </a:rPr>
              <a:t>Dron</a:t>
            </a:r>
            <a:r>
              <a:rPr lang="ko-KR" altLang="en-US" b="1" dirty="0">
                <a:solidFill>
                  <a:srgbClr val="FF0000"/>
                </a:solidFill>
              </a:rPr>
              <a:t>은 하늘에서도 측정이 가능하다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46531" y="327557"/>
            <a:ext cx="285488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prstClr val="white"/>
                </a:solidFill>
              </a:rPr>
              <a:t> </a:t>
            </a:r>
            <a:r>
              <a:rPr lang="en-US" altLang="ko-KR" sz="3200" dirty="0" err="1">
                <a:solidFill>
                  <a:prstClr val="white"/>
                </a:solidFill>
              </a:rPr>
              <a:t>Dron</a:t>
            </a:r>
            <a:r>
              <a:rPr lang="ko-KR" altLang="en-US" sz="3200" dirty="0">
                <a:solidFill>
                  <a:prstClr val="white"/>
                </a:solidFill>
              </a:rPr>
              <a:t>의 </a:t>
            </a:r>
            <a:endParaRPr lang="en-US" altLang="ko-KR" sz="32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prstClr val="white"/>
                </a:solidFill>
              </a:rPr>
              <a:t>기대효과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2320894" y="4397818"/>
            <a:ext cx="285488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B0F0"/>
                </a:solidFill>
              </a:rPr>
              <a:t>저렴한 가격의 환경 측정 시스템을 구현하여 많은 사람들의 삶의 질을 높이는데 기여함</a:t>
            </a:r>
            <a:endParaRPr lang="en-US" altLang="ko-KR" b="1" dirty="0">
              <a:solidFill>
                <a:srgbClr val="00B0F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543221" y="5009864"/>
            <a:ext cx="3010274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C3399"/>
                </a:solidFill>
              </a:rPr>
              <a:t>카메라를 장착하여 오염의 원인처를 알 수 있으며</a:t>
            </a:r>
            <a:r>
              <a:rPr lang="en-US" altLang="ko-KR" b="1" dirty="0">
                <a:solidFill>
                  <a:srgbClr val="CC3399"/>
                </a:solidFill>
              </a:rPr>
              <a:t>, LED</a:t>
            </a:r>
            <a:r>
              <a:rPr lang="ko-KR" altLang="en-US" b="1" dirty="0">
                <a:solidFill>
                  <a:srgbClr val="CC3399"/>
                </a:solidFill>
              </a:rPr>
              <a:t>를 이용하여 어두운 곳에서도 측정이 가능함</a:t>
            </a:r>
            <a:endParaRPr lang="en-US" altLang="ko-KR" b="1" dirty="0">
              <a:solidFill>
                <a:srgbClr val="CC3399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038833" y="1717681"/>
            <a:ext cx="2521860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0AD47"/>
                </a:solidFill>
              </a:rPr>
              <a:t>언제 어디서든 </a:t>
            </a:r>
            <a:endParaRPr lang="en-US" altLang="ko-KR" b="1" dirty="0">
              <a:solidFill>
                <a:srgbClr val="70AD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70AD47"/>
                </a:solidFill>
              </a:rPr>
              <a:t>미세먼지 농도와 자외선</a:t>
            </a:r>
            <a:r>
              <a:rPr lang="en-US" altLang="ko-KR" b="1" dirty="0">
                <a:solidFill>
                  <a:srgbClr val="70AD47"/>
                </a:solidFill>
              </a:rPr>
              <a:t>, </a:t>
            </a:r>
            <a:r>
              <a:rPr lang="ko-KR" altLang="en-US" b="1" dirty="0">
                <a:solidFill>
                  <a:srgbClr val="70AD47"/>
                </a:solidFill>
              </a:rPr>
              <a:t>오존 측정값을 알 수 있습니다</a:t>
            </a:r>
            <a:endParaRPr lang="en-US" altLang="ko-KR" b="1" dirty="0">
              <a:solidFill>
                <a:srgbClr val="70AD47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B0AF035-B38B-424D-B86C-44F5FE945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64" y="1449928"/>
            <a:ext cx="1510691" cy="13140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424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B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0" y="308850"/>
            <a:ext cx="12192000" cy="6546358"/>
          </a:xfrm>
          <a:prstGeom prst="roundRect">
            <a:avLst>
              <a:gd name="adj" fmla="val 14533"/>
            </a:avLst>
          </a:prstGeom>
          <a:solidFill>
            <a:srgbClr val="E7E7E7"/>
          </a:solidFill>
          <a:ln w="1301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4434" y="1033871"/>
            <a:ext cx="11074400" cy="5633629"/>
          </a:xfrm>
          <a:prstGeom prst="roundRect">
            <a:avLst>
              <a:gd name="adj" fmla="val 15064"/>
            </a:avLst>
          </a:prstGeom>
          <a:solidFill>
            <a:srgbClr val="FAFAFA"/>
          </a:solidFill>
          <a:ln w="130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75951" y="306058"/>
            <a:ext cx="7385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93C4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감사합니다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93C4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491605" y="6052082"/>
            <a:ext cx="1287056" cy="805918"/>
            <a:chOff x="10704530" y="2111375"/>
            <a:chExt cx="1287056" cy="805918"/>
          </a:xfrm>
        </p:grpSpPr>
        <p:sp>
          <p:nvSpPr>
            <p:cNvPr id="39" name="자유형 38"/>
            <p:cNvSpPr>
              <a:spLocks/>
            </p:cNvSpPr>
            <p:nvPr/>
          </p:nvSpPr>
          <p:spPr bwMode="auto">
            <a:xfrm>
              <a:off x="10704530" y="2111375"/>
              <a:ext cx="1287056" cy="805917"/>
            </a:xfrm>
            <a:custGeom>
              <a:avLst/>
              <a:gdLst>
                <a:gd name="connsiteX0" fmla="*/ 643813 w 1287056"/>
                <a:gd name="connsiteY0" fmla="*/ 0 h 805917"/>
                <a:gd name="connsiteX1" fmla="*/ 652543 w 1287056"/>
                <a:gd name="connsiteY1" fmla="*/ 0 h 805917"/>
                <a:gd name="connsiteX2" fmla="*/ 670598 w 1287056"/>
                <a:gd name="connsiteY2" fmla="*/ 1389 h 805917"/>
                <a:gd name="connsiteX3" fmla="*/ 688653 w 1287056"/>
                <a:gd name="connsiteY3" fmla="*/ 3572 h 805917"/>
                <a:gd name="connsiteX4" fmla="*/ 706907 w 1287056"/>
                <a:gd name="connsiteY4" fmla="*/ 6945 h 805917"/>
                <a:gd name="connsiteX5" fmla="*/ 734089 w 1287056"/>
                <a:gd name="connsiteY5" fmla="*/ 14088 h 805917"/>
                <a:gd name="connsiteX6" fmla="*/ 770398 w 1287056"/>
                <a:gd name="connsiteY6" fmla="*/ 27382 h 805917"/>
                <a:gd name="connsiteX7" fmla="*/ 806706 w 1287056"/>
                <a:gd name="connsiteY7" fmla="*/ 44644 h 805917"/>
                <a:gd name="connsiteX8" fmla="*/ 842817 w 1287056"/>
                <a:gd name="connsiteY8" fmla="*/ 65676 h 805917"/>
                <a:gd name="connsiteX9" fmla="*/ 878530 w 1287056"/>
                <a:gd name="connsiteY9" fmla="*/ 90677 h 805917"/>
                <a:gd name="connsiteX10" fmla="*/ 913648 w 1287056"/>
                <a:gd name="connsiteY10" fmla="*/ 119050 h 805917"/>
                <a:gd name="connsiteX11" fmla="*/ 930910 w 1287056"/>
                <a:gd name="connsiteY11" fmla="*/ 134328 h 805917"/>
                <a:gd name="connsiteX12" fmla="*/ 950751 w 1287056"/>
                <a:gd name="connsiteY12" fmla="*/ 152979 h 805917"/>
                <a:gd name="connsiteX13" fmla="*/ 989242 w 1287056"/>
                <a:gd name="connsiteY13" fmla="*/ 192861 h 805917"/>
                <a:gd name="connsiteX14" fmla="*/ 1026543 w 1287056"/>
                <a:gd name="connsiteY14" fmla="*/ 236711 h 805917"/>
                <a:gd name="connsiteX15" fmla="*/ 1062653 w 1287056"/>
                <a:gd name="connsiteY15" fmla="*/ 284133 h 805917"/>
                <a:gd name="connsiteX16" fmla="*/ 1096978 w 1287056"/>
                <a:gd name="connsiteY16" fmla="*/ 334729 h 805917"/>
                <a:gd name="connsiteX17" fmla="*/ 1129318 w 1287056"/>
                <a:gd name="connsiteY17" fmla="*/ 388500 h 805917"/>
                <a:gd name="connsiteX18" fmla="*/ 1160071 w 1287056"/>
                <a:gd name="connsiteY18" fmla="*/ 444652 h 805917"/>
                <a:gd name="connsiteX19" fmla="*/ 1188444 w 1287056"/>
                <a:gd name="connsiteY19" fmla="*/ 503582 h 805917"/>
                <a:gd name="connsiteX20" fmla="*/ 1214435 w 1287056"/>
                <a:gd name="connsiteY20" fmla="*/ 564298 h 805917"/>
                <a:gd name="connsiteX21" fmla="*/ 1238046 w 1287056"/>
                <a:gd name="connsiteY21" fmla="*/ 627196 h 805917"/>
                <a:gd name="connsiteX22" fmla="*/ 1258879 w 1287056"/>
                <a:gd name="connsiteY22" fmla="*/ 691681 h 805917"/>
                <a:gd name="connsiteX23" fmla="*/ 1276537 w 1287056"/>
                <a:gd name="connsiteY23" fmla="*/ 757357 h 805917"/>
                <a:gd name="connsiteX24" fmla="*/ 1287056 w 1287056"/>
                <a:gd name="connsiteY24" fmla="*/ 805917 h 805917"/>
                <a:gd name="connsiteX25" fmla="*/ 0 w 1287056"/>
                <a:gd name="connsiteY25" fmla="*/ 805917 h 805917"/>
                <a:gd name="connsiteX26" fmla="*/ 2359 w 1287056"/>
                <a:gd name="connsiteY26" fmla="*/ 793667 h 805917"/>
                <a:gd name="connsiteX27" fmla="*/ 13669 w 1287056"/>
                <a:gd name="connsiteY27" fmla="*/ 745849 h 805917"/>
                <a:gd name="connsiteX28" fmla="*/ 26367 w 1287056"/>
                <a:gd name="connsiteY28" fmla="*/ 698427 h 805917"/>
                <a:gd name="connsiteX29" fmla="*/ 40851 w 1287056"/>
                <a:gd name="connsiteY29" fmla="*/ 651998 h 805917"/>
                <a:gd name="connsiteX30" fmla="*/ 56723 w 1287056"/>
                <a:gd name="connsiteY30" fmla="*/ 606163 h 805917"/>
                <a:gd name="connsiteX31" fmla="*/ 73786 w 1287056"/>
                <a:gd name="connsiteY31" fmla="*/ 561123 h 805917"/>
                <a:gd name="connsiteX32" fmla="*/ 92635 w 1287056"/>
                <a:gd name="connsiteY32" fmla="*/ 517273 h 805917"/>
                <a:gd name="connsiteX33" fmla="*/ 112476 w 1287056"/>
                <a:gd name="connsiteY33" fmla="*/ 474613 h 805917"/>
                <a:gd name="connsiteX34" fmla="*/ 133309 w 1287056"/>
                <a:gd name="connsiteY34" fmla="*/ 432747 h 805917"/>
                <a:gd name="connsiteX35" fmla="*/ 155332 w 1287056"/>
                <a:gd name="connsiteY35" fmla="*/ 392270 h 805917"/>
                <a:gd name="connsiteX36" fmla="*/ 178546 w 1287056"/>
                <a:gd name="connsiteY36" fmla="*/ 353182 h 805917"/>
                <a:gd name="connsiteX37" fmla="*/ 202553 w 1287056"/>
                <a:gd name="connsiteY37" fmla="*/ 315880 h 805917"/>
                <a:gd name="connsiteX38" fmla="*/ 227553 w 1287056"/>
                <a:gd name="connsiteY38" fmla="*/ 279966 h 805917"/>
                <a:gd name="connsiteX39" fmla="*/ 253346 w 1287056"/>
                <a:gd name="connsiteY39" fmla="*/ 245640 h 805917"/>
                <a:gd name="connsiteX40" fmla="*/ 279933 w 1287056"/>
                <a:gd name="connsiteY40" fmla="*/ 213298 h 805917"/>
                <a:gd name="connsiteX41" fmla="*/ 307114 w 1287056"/>
                <a:gd name="connsiteY41" fmla="*/ 182742 h 805917"/>
                <a:gd name="connsiteX42" fmla="*/ 334693 w 1287056"/>
                <a:gd name="connsiteY42" fmla="*/ 154170 h 805917"/>
                <a:gd name="connsiteX43" fmla="*/ 362867 w 1287056"/>
                <a:gd name="connsiteY43" fmla="*/ 127781 h 805917"/>
                <a:gd name="connsiteX44" fmla="*/ 391636 w 1287056"/>
                <a:gd name="connsiteY44" fmla="*/ 103375 h 805917"/>
                <a:gd name="connsiteX45" fmla="*/ 420802 w 1287056"/>
                <a:gd name="connsiteY45" fmla="*/ 81351 h 805917"/>
                <a:gd name="connsiteX46" fmla="*/ 450167 w 1287056"/>
                <a:gd name="connsiteY46" fmla="*/ 61708 h 805917"/>
                <a:gd name="connsiteX47" fmla="*/ 479928 w 1287056"/>
                <a:gd name="connsiteY47" fmla="*/ 44842 h 805917"/>
                <a:gd name="connsiteX48" fmla="*/ 509689 w 1287056"/>
                <a:gd name="connsiteY48" fmla="*/ 30358 h 805917"/>
                <a:gd name="connsiteX49" fmla="*/ 539450 w 1287056"/>
                <a:gd name="connsiteY49" fmla="*/ 18453 h 805917"/>
                <a:gd name="connsiteX50" fmla="*/ 569410 w 1287056"/>
                <a:gd name="connsiteY50" fmla="*/ 9326 h 805917"/>
                <a:gd name="connsiteX51" fmla="*/ 599171 w 1287056"/>
                <a:gd name="connsiteY51" fmla="*/ 3373 h 805917"/>
                <a:gd name="connsiteX52" fmla="*/ 628734 w 1287056"/>
                <a:gd name="connsiteY52" fmla="*/ 199 h 8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87056" h="805917">
                  <a:moveTo>
                    <a:pt x="643813" y="0"/>
                  </a:moveTo>
                  <a:lnTo>
                    <a:pt x="652543" y="0"/>
                  </a:lnTo>
                  <a:lnTo>
                    <a:pt x="670598" y="1389"/>
                  </a:lnTo>
                  <a:lnTo>
                    <a:pt x="688653" y="3572"/>
                  </a:lnTo>
                  <a:lnTo>
                    <a:pt x="706907" y="6945"/>
                  </a:lnTo>
                  <a:lnTo>
                    <a:pt x="734089" y="14088"/>
                  </a:lnTo>
                  <a:lnTo>
                    <a:pt x="770398" y="27382"/>
                  </a:lnTo>
                  <a:lnTo>
                    <a:pt x="806706" y="44644"/>
                  </a:lnTo>
                  <a:lnTo>
                    <a:pt x="842817" y="65676"/>
                  </a:lnTo>
                  <a:lnTo>
                    <a:pt x="878530" y="90677"/>
                  </a:lnTo>
                  <a:lnTo>
                    <a:pt x="913648" y="119050"/>
                  </a:lnTo>
                  <a:lnTo>
                    <a:pt x="930910" y="134328"/>
                  </a:lnTo>
                  <a:lnTo>
                    <a:pt x="950751" y="152979"/>
                  </a:lnTo>
                  <a:lnTo>
                    <a:pt x="989242" y="192861"/>
                  </a:lnTo>
                  <a:lnTo>
                    <a:pt x="1026543" y="236711"/>
                  </a:lnTo>
                  <a:lnTo>
                    <a:pt x="1062653" y="284133"/>
                  </a:lnTo>
                  <a:lnTo>
                    <a:pt x="1096978" y="334729"/>
                  </a:lnTo>
                  <a:lnTo>
                    <a:pt x="1129318" y="388500"/>
                  </a:lnTo>
                  <a:lnTo>
                    <a:pt x="1160071" y="444652"/>
                  </a:lnTo>
                  <a:lnTo>
                    <a:pt x="1188444" y="503582"/>
                  </a:lnTo>
                  <a:lnTo>
                    <a:pt x="1214435" y="564298"/>
                  </a:lnTo>
                  <a:lnTo>
                    <a:pt x="1238046" y="627196"/>
                  </a:lnTo>
                  <a:lnTo>
                    <a:pt x="1258879" y="691681"/>
                  </a:lnTo>
                  <a:lnTo>
                    <a:pt x="1276537" y="757357"/>
                  </a:lnTo>
                  <a:lnTo>
                    <a:pt x="1287056" y="805917"/>
                  </a:lnTo>
                  <a:lnTo>
                    <a:pt x="0" y="805917"/>
                  </a:lnTo>
                  <a:lnTo>
                    <a:pt x="2359" y="793667"/>
                  </a:lnTo>
                  <a:lnTo>
                    <a:pt x="13669" y="745849"/>
                  </a:lnTo>
                  <a:lnTo>
                    <a:pt x="26367" y="698427"/>
                  </a:lnTo>
                  <a:lnTo>
                    <a:pt x="40851" y="651998"/>
                  </a:lnTo>
                  <a:lnTo>
                    <a:pt x="56723" y="606163"/>
                  </a:lnTo>
                  <a:lnTo>
                    <a:pt x="73786" y="561123"/>
                  </a:lnTo>
                  <a:lnTo>
                    <a:pt x="92635" y="517273"/>
                  </a:lnTo>
                  <a:lnTo>
                    <a:pt x="112476" y="474613"/>
                  </a:lnTo>
                  <a:lnTo>
                    <a:pt x="133309" y="432747"/>
                  </a:lnTo>
                  <a:lnTo>
                    <a:pt x="155332" y="392270"/>
                  </a:lnTo>
                  <a:lnTo>
                    <a:pt x="178546" y="353182"/>
                  </a:lnTo>
                  <a:lnTo>
                    <a:pt x="202553" y="315880"/>
                  </a:lnTo>
                  <a:lnTo>
                    <a:pt x="227553" y="279966"/>
                  </a:lnTo>
                  <a:lnTo>
                    <a:pt x="253346" y="245640"/>
                  </a:lnTo>
                  <a:lnTo>
                    <a:pt x="279933" y="213298"/>
                  </a:lnTo>
                  <a:lnTo>
                    <a:pt x="307114" y="182742"/>
                  </a:lnTo>
                  <a:lnTo>
                    <a:pt x="334693" y="154170"/>
                  </a:lnTo>
                  <a:lnTo>
                    <a:pt x="362867" y="127781"/>
                  </a:lnTo>
                  <a:lnTo>
                    <a:pt x="391636" y="103375"/>
                  </a:lnTo>
                  <a:lnTo>
                    <a:pt x="420802" y="81351"/>
                  </a:lnTo>
                  <a:lnTo>
                    <a:pt x="450167" y="61708"/>
                  </a:lnTo>
                  <a:lnTo>
                    <a:pt x="479928" y="44842"/>
                  </a:lnTo>
                  <a:lnTo>
                    <a:pt x="509689" y="30358"/>
                  </a:lnTo>
                  <a:lnTo>
                    <a:pt x="539450" y="18453"/>
                  </a:lnTo>
                  <a:lnTo>
                    <a:pt x="569410" y="9326"/>
                  </a:lnTo>
                  <a:lnTo>
                    <a:pt x="599171" y="3373"/>
                  </a:lnTo>
                  <a:lnTo>
                    <a:pt x="628734" y="199"/>
                  </a:lnTo>
                  <a:close/>
                </a:path>
              </a:pathLst>
            </a:custGeom>
            <a:solidFill>
              <a:srgbClr val="FB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자유형 39"/>
            <p:cNvSpPr>
              <a:spLocks/>
            </p:cNvSpPr>
            <p:nvPr/>
          </p:nvSpPr>
          <p:spPr bwMode="auto">
            <a:xfrm>
              <a:off x="11635440" y="2246314"/>
              <a:ext cx="356064" cy="670979"/>
            </a:xfrm>
            <a:custGeom>
              <a:avLst/>
              <a:gdLst>
                <a:gd name="connsiteX0" fmla="*/ 0 w 356064"/>
                <a:gd name="connsiteY0" fmla="*/ 0 h 670979"/>
                <a:gd name="connsiteX1" fmla="*/ 19841 w 356064"/>
                <a:gd name="connsiteY1" fmla="*/ 18645 h 670979"/>
                <a:gd name="connsiteX2" fmla="*/ 58332 w 356064"/>
                <a:gd name="connsiteY2" fmla="*/ 58513 h 670979"/>
                <a:gd name="connsiteX3" fmla="*/ 95633 w 356064"/>
                <a:gd name="connsiteY3" fmla="*/ 102348 h 670979"/>
                <a:gd name="connsiteX4" fmla="*/ 131743 w 356064"/>
                <a:gd name="connsiteY4" fmla="*/ 149753 h 670979"/>
                <a:gd name="connsiteX5" fmla="*/ 166068 w 356064"/>
                <a:gd name="connsiteY5" fmla="*/ 200332 h 670979"/>
                <a:gd name="connsiteX6" fmla="*/ 198408 w 356064"/>
                <a:gd name="connsiteY6" fmla="*/ 254084 h 670979"/>
                <a:gd name="connsiteX7" fmla="*/ 229162 w 356064"/>
                <a:gd name="connsiteY7" fmla="*/ 310217 h 670979"/>
                <a:gd name="connsiteX8" fmla="*/ 257534 w 356064"/>
                <a:gd name="connsiteY8" fmla="*/ 369127 h 670979"/>
                <a:gd name="connsiteX9" fmla="*/ 283525 w 356064"/>
                <a:gd name="connsiteY9" fmla="*/ 429821 h 670979"/>
                <a:gd name="connsiteX10" fmla="*/ 307136 w 356064"/>
                <a:gd name="connsiteY10" fmla="*/ 492698 h 670979"/>
                <a:gd name="connsiteX11" fmla="*/ 327969 w 356064"/>
                <a:gd name="connsiteY11" fmla="*/ 557161 h 670979"/>
                <a:gd name="connsiteX12" fmla="*/ 345627 w 356064"/>
                <a:gd name="connsiteY12" fmla="*/ 622814 h 670979"/>
                <a:gd name="connsiteX13" fmla="*/ 356064 w 356064"/>
                <a:gd name="connsiteY13" fmla="*/ 670979 h 670979"/>
                <a:gd name="connsiteX14" fmla="*/ 277658 w 356064"/>
                <a:gd name="connsiteY14" fmla="*/ 670979 h 670979"/>
                <a:gd name="connsiteX15" fmla="*/ 277176 w 356064"/>
                <a:gd name="connsiteY15" fmla="*/ 666054 h 670979"/>
                <a:gd name="connsiteX16" fmla="*/ 268843 w 356064"/>
                <a:gd name="connsiteY16" fmla="*/ 609525 h 670979"/>
                <a:gd name="connsiteX17" fmla="*/ 258328 w 356064"/>
                <a:gd name="connsiteY17" fmla="*/ 553591 h 670979"/>
                <a:gd name="connsiteX18" fmla="*/ 245431 w 356064"/>
                <a:gd name="connsiteY18" fmla="*/ 498251 h 670979"/>
                <a:gd name="connsiteX19" fmla="*/ 230352 w 356064"/>
                <a:gd name="connsiteY19" fmla="*/ 443706 h 670979"/>
                <a:gd name="connsiteX20" fmla="*/ 213289 w 356064"/>
                <a:gd name="connsiteY20" fmla="*/ 390152 h 670979"/>
                <a:gd name="connsiteX21" fmla="*/ 194044 w 356064"/>
                <a:gd name="connsiteY21" fmla="*/ 337986 h 670979"/>
                <a:gd name="connsiteX22" fmla="*/ 173012 w 356064"/>
                <a:gd name="connsiteY22" fmla="*/ 287010 h 670979"/>
                <a:gd name="connsiteX23" fmla="*/ 150394 w 356064"/>
                <a:gd name="connsiteY23" fmla="*/ 237622 h 670979"/>
                <a:gd name="connsiteX24" fmla="*/ 126188 w 356064"/>
                <a:gd name="connsiteY24" fmla="*/ 189621 h 670979"/>
                <a:gd name="connsiteX25" fmla="*/ 100196 w 356064"/>
                <a:gd name="connsiteY25" fmla="*/ 143803 h 670979"/>
                <a:gd name="connsiteX26" fmla="*/ 73213 w 356064"/>
                <a:gd name="connsiteY26" fmla="*/ 99968 h 670979"/>
                <a:gd name="connsiteX27" fmla="*/ 44841 w 356064"/>
                <a:gd name="connsiteY27" fmla="*/ 58315 h 670979"/>
                <a:gd name="connsiteX28" fmla="*/ 15278 w 356064"/>
                <a:gd name="connsiteY28" fmla="*/ 18843 h 67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6064" h="670979">
                  <a:moveTo>
                    <a:pt x="0" y="0"/>
                  </a:moveTo>
                  <a:lnTo>
                    <a:pt x="19841" y="18645"/>
                  </a:lnTo>
                  <a:lnTo>
                    <a:pt x="58332" y="58513"/>
                  </a:lnTo>
                  <a:lnTo>
                    <a:pt x="95633" y="102348"/>
                  </a:lnTo>
                  <a:lnTo>
                    <a:pt x="131743" y="149753"/>
                  </a:lnTo>
                  <a:lnTo>
                    <a:pt x="166068" y="200332"/>
                  </a:lnTo>
                  <a:lnTo>
                    <a:pt x="198408" y="254084"/>
                  </a:lnTo>
                  <a:lnTo>
                    <a:pt x="229162" y="310217"/>
                  </a:lnTo>
                  <a:lnTo>
                    <a:pt x="257534" y="369127"/>
                  </a:lnTo>
                  <a:lnTo>
                    <a:pt x="283525" y="429821"/>
                  </a:lnTo>
                  <a:lnTo>
                    <a:pt x="307136" y="492698"/>
                  </a:lnTo>
                  <a:lnTo>
                    <a:pt x="327969" y="557161"/>
                  </a:lnTo>
                  <a:lnTo>
                    <a:pt x="345627" y="622814"/>
                  </a:lnTo>
                  <a:lnTo>
                    <a:pt x="356064" y="670979"/>
                  </a:lnTo>
                  <a:lnTo>
                    <a:pt x="277658" y="670979"/>
                  </a:lnTo>
                  <a:lnTo>
                    <a:pt x="277176" y="666054"/>
                  </a:lnTo>
                  <a:lnTo>
                    <a:pt x="268843" y="609525"/>
                  </a:lnTo>
                  <a:lnTo>
                    <a:pt x="258328" y="553591"/>
                  </a:lnTo>
                  <a:lnTo>
                    <a:pt x="245431" y="498251"/>
                  </a:lnTo>
                  <a:lnTo>
                    <a:pt x="230352" y="443706"/>
                  </a:lnTo>
                  <a:lnTo>
                    <a:pt x="213289" y="390152"/>
                  </a:lnTo>
                  <a:lnTo>
                    <a:pt x="194044" y="337986"/>
                  </a:lnTo>
                  <a:lnTo>
                    <a:pt x="173012" y="287010"/>
                  </a:lnTo>
                  <a:lnTo>
                    <a:pt x="150394" y="237622"/>
                  </a:lnTo>
                  <a:lnTo>
                    <a:pt x="126188" y="189621"/>
                  </a:lnTo>
                  <a:lnTo>
                    <a:pt x="100196" y="143803"/>
                  </a:lnTo>
                  <a:lnTo>
                    <a:pt x="73213" y="99968"/>
                  </a:lnTo>
                  <a:lnTo>
                    <a:pt x="44841" y="58315"/>
                  </a:lnTo>
                  <a:lnTo>
                    <a:pt x="15278" y="18843"/>
                  </a:lnTo>
                  <a:close/>
                </a:path>
              </a:pathLst>
            </a:custGeom>
            <a:solidFill>
              <a:srgbClr val="EC9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525369" y="6052082"/>
            <a:ext cx="1287056" cy="805918"/>
            <a:chOff x="10704530" y="2111375"/>
            <a:chExt cx="1287056" cy="805918"/>
          </a:xfrm>
        </p:grpSpPr>
        <p:sp>
          <p:nvSpPr>
            <p:cNvPr id="42" name="자유형 41"/>
            <p:cNvSpPr>
              <a:spLocks/>
            </p:cNvSpPr>
            <p:nvPr/>
          </p:nvSpPr>
          <p:spPr bwMode="auto">
            <a:xfrm>
              <a:off x="10704530" y="2111375"/>
              <a:ext cx="1287056" cy="805917"/>
            </a:xfrm>
            <a:custGeom>
              <a:avLst/>
              <a:gdLst>
                <a:gd name="connsiteX0" fmla="*/ 643813 w 1287056"/>
                <a:gd name="connsiteY0" fmla="*/ 0 h 805917"/>
                <a:gd name="connsiteX1" fmla="*/ 652543 w 1287056"/>
                <a:gd name="connsiteY1" fmla="*/ 0 h 805917"/>
                <a:gd name="connsiteX2" fmla="*/ 670598 w 1287056"/>
                <a:gd name="connsiteY2" fmla="*/ 1389 h 805917"/>
                <a:gd name="connsiteX3" fmla="*/ 688653 w 1287056"/>
                <a:gd name="connsiteY3" fmla="*/ 3572 h 805917"/>
                <a:gd name="connsiteX4" fmla="*/ 706907 w 1287056"/>
                <a:gd name="connsiteY4" fmla="*/ 6945 h 805917"/>
                <a:gd name="connsiteX5" fmla="*/ 734089 w 1287056"/>
                <a:gd name="connsiteY5" fmla="*/ 14088 h 805917"/>
                <a:gd name="connsiteX6" fmla="*/ 770398 w 1287056"/>
                <a:gd name="connsiteY6" fmla="*/ 27382 h 805917"/>
                <a:gd name="connsiteX7" fmla="*/ 806706 w 1287056"/>
                <a:gd name="connsiteY7" fmla="*/ 44644 h 805917"/>
                <a:gd name="connsiteX8" fmla="*/ 842817 w 1287056"/>
                <a:gd name="connsiteY8" fmla="*/ 65676 h 805917"/>
                <a:gd name="connsiteX9" fmla="*/ 878530 w 1287056"/>
                <a:gd name="connsiteY9" fmla="*/ 90677 h 805917"/>
                <a:gd name="connsiteX10" fmla="*/ 913648 w 1287056"/>
                <a:gd name="connsiteY10" fmla="*/ 119050 h 805917"/>
                <a:gd name="connsiteX11" fmla="*/ 930910 w 1287056"/>
                <a:gd name="connsiteY11" fmla="*/ 134328 h 805917"/>
                <a:gd name="connsiteX12" fmla="*/ 950751 w 1287056"/>
                <a:gd name="connsiteY12" fmla="*/ 152979 h 805917"/>
                <a:gd name="connsiteX13" fmla="*/ 989242 w 1287056"/>
                <a:gd name="connsiteY13" fmla="*/ 192861 h 805917"/>
                <a:gd name="connsiteX14" fmla="*/ 1026543 w 1287056"/>
                <a:gd name="connsiteY14" fmla="*/ 236711 h 805917"/>
                <a:gd name="connsiteX15" fmla="*/ 1062653 w 1287056"/>
                <a:gd name="connsiteY15" fmla="*/ 284133 h 805917"/>
                <a:gd name="connsiteX16" fmla="*/ 1096978 w 1287056"/>
                <a:gd name="connsiteY16" fmla="*/ 334729 h 805917"/>
                <a:gd name="connsiteX17" fmla="*/ 1129318 w 1287056"/>
                <a:gd name="connsiteY17" fmla="*/ 388500 h 805917"/>
                <a:gd name="connsiteX18" fmla="*/ 1160071 w 1287056"/>
                <a:gd name="connsiteY18" fmla="*/ 444652 h 805917"/>
                <a:gd name="connsiteX19" fmla="*/ 1188444 w 1287056"/>
                <a:gd name="connsiteY19" fmla="*/ 503582 h 805917"/>
                <a:gd name="connsiteX20" fmla="*/ 1214435 w 1287056"/>
                <a:gd name="connsiteY20" fmla="*/ 564298 h 805917"/>
                <a:gd name="connsiteX21" fmla="*/ 1238046 w 1287056"/>
                <a:gd name="connsiteY21" fmla="*/ 627196 h 805917"/>
                <a:gd name="connsiteX22" fmla="*/ 1258879 w 1287056"/>
                <a:gd name="connsiteY22" fmla="*/ 691681 h 805917"/>
                <a:gd name="connsiteX23" fmla="*/ 1276537 w 1287056"/>
                <a:gd name="connsiteY23" fmla="*/ 757357 h 805917"/>
                <a:gd name="connsiteX24" fmla="*/ 1287056 w 1287056"/>
                <a:gd name="connsiteY24" fmla="*/ 805917 h 805917"/>
                <a:gd name="connsiteX25" fmla="*/ 0 w 1287056"/>
                <a:gd name="connsiteY25" fmla="*/ 805917 h 805917"/>
                <a:gd name="connsiteX26" fmla="*/ 2359 w 1287056"/>
                <a:gd name="connsiteY26" fmla="*/ 793667 h 805917"/>
                <a:gd name="connsiteX27" fmla="*/ 13669 w 1287056"/>
                <a:gd name="connsiteY27" fmla="*/ 745849 h 805917"/>
                <a:gd name="connsiteX28" fmla="*/ 26367 w 1287056"/>
                <a:gd name="connsiteY28" fmla="*/ 698427 h 805917"/>
                <a:gd name="connsiteX29" fmla="*/ 40851 w 1287056"/>
                <a:gd name="connsiteY29" fmla="*/ 651998 h 805917"/>
                <a:gd name="connsiteX30" fmla="*/ 56723 w 1287056"/>
                <a:gd name="connsiteY30" fmla="*/ 606163 h 805917"/>
                <a:gd name="connsiteX31" fmla="*/ 73786 w 1287056"/>
                <a:gd name="connsiteY31" fmla="*/ 561123 h 805917"/>
                <a:gd name="connsiteX32" fmla="*/ 92635 w 1287056"/>
                <a:gd name="connsiteY32" fmla="*/ 517273 h 805917"/>
                <a:gd name="connsiteX33" fmla="*/ 112476 w 1287056"/>
                <a:gd name="connsiteY33" fmla="*/ 474613 h 805917"/>
                <a:gd name="connsiteX34" fmla="*/ 133309 w 1287056"/>
                <a:gd name="connsiteY34" fmla="*/ 432747 h 805917"/>
                <a:gd name="connsiteX35" fmla="*/ 155332 w 1287056"/>
                <a:gd name="connsiteY35" fmla="*/ 392270 h 805917"/>
                <a:gd name="connsiteX36" fmla="*/ 178546 w 1287056"/>
                <a:gd name="connsiteY36" fmla="*/ 353182 h 805917"/>
                <a:gd name="connsiteX37" fmla="*/ 202553 w 1287056"/>
                <a:gd name="connsiteY37" fmla="*/ 315880 h 805917"/>
                <a:gd name="connsiteX38" fmla="*/ 227553 w 1287056"/>
                <a:gd name="connsiteY38" fmla="*/ 279966 h 805917"/>
                <a:gd name="connsiteX39" fmla="*/ 253346 w 1287056"/>
                <a:gd name="connsiteY39" fmla="*/ 245640 h 805917"/>
                <a:gd name="connsiteX40" fmla="*/ 279933 w 1287056"/>
                <a:gd name="connsiteY40" fmla="*/ 213298 h 805917"/>
                <a:gd name="connsiteX41" fmla="*/ 307114 w 1287056"/>
                <a:gd name="connsiteY41" fmla="*/ 182742 h 805917"/>
                <a:gd name="connsiteX42" fmla="*/ 334693 w 1287056"/>
                <a:gd name="connsiteY42" fmla="*/ 154170 h 805917"/>
                <a:gd name="connsiteX43" fmla="*/ 362867 w 1287056"/>
                <a:gd name="connsiteY43" fmla="*/ 127781 h 805917"/>
                <a:gd name="connsiteX44" fmla="*/ 391636 w 1287056"/>
                <a:gd name="connsiteY44" fmla="*/ 103375 h 805917"/>
                <a:gd name="connsiteX45" fmla="*/ 420802 w 1287056"/>
                <a:gd name="connsiteY45" fmla="*/ 81351 h 805917"/>
                <a:gd name="connsiteX46" fmla="*/ 450167 w 1287056"/>
                <a:gd name="connsiteY46" fmla="*/ 61708 h 805917"/>
                <a:gd name="connsiteX47" fmla="*/ 479928 w 1287056"/>
                <a:gd name="connsiteY47" fmla="*/ 44842 h 805917"/>
                <a:gd name="connsiteX48" fmla="*/ 509689 w 1287056"/>
                <a:gd name="connsiteY48" fmla="*/ 30358 h 805917"/>
                <a:gd name="connsiteX49" fmla="*/ 539450 w 1287056"/>
                <a:gd name="connsiteY49" fmla="*/ 18453 h 805917"/>
                <a:gd name="connsiteX50" fmla="*/ 569410 w 1287056"/>
                <a:gd name="connsiteY50" fmla="*/ 9326 h 805917"/>
                <a:gd name="connsiteX51" fmla="*/ 599171 w 1287056"/>
                <a:gd name="connsiteY51" fmla="*/ 3373 h 805917"/>
                <a:gd name="connsiteX52" fmla="*/ 628734 w 1287056"/>
                <a:gd name="connsiteY52" fmla="*/ 199 h 8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87056" h="805917">
                  <a:moveTo>
                    <a:pt x="643813" y="0"/>
                  </a:moveTo>
                  <a:lnTo>
                    <a:pt x="652543" y="0"/>
                  </a:lnTo>
                  <a:lnTo>
                    <a:pt x="670598" y="1389"/>
                  </a:lnTo>
                  <a:lnTo>
                    <a:pt x="688653" y="3572"/>
                  </a:lnTo>
                  <a:lnTo>
                    <a:pt x="706907" y="6945"/>
                  </a:lnTo>
                  <a:lnTo>
                    <a:pt x="734089" y="14088"/>
                  </a:lnTo>
                  <a:lnTo>
                    <a:pt x="770398" y="27382"/>
                  </a:lnTo>
                  <a:lnTo>
                    <a:pt x="806706" y="44644"/>
                  </a:lnTo>
                  <a:lnTo>
                    <a:pt x="842817" y="65676"/>
                  </a:lnTo>
                  <a:lnTo>
                    <a:pt x="878530" y="90677"/>
                  </a:lnTo>
                  <a:lnTo>
                    <a:pt x="913648" y="119050"/>
                  </a:lnTo>
                  <a:lnTo>
                    <a:pt x="930910" y="134328"/>
                  </a:lnTo>
                  <a:lnTo>
                    <a:pt x="950751" y="152979"/>
                  </a:lnTo>
                  <a:lnTo>
                    <a:pt x="989242" y="192861"/>
                  </a:lnTo>
                  <a:lnTo>
                    <a:pt x="1026543" y="236711"/>
                  </a:lnTo>
                  <a:lnTo>
                    <a:pt x="1062653" y="284133"/>
                  </a:lnTo>
                  <a:lnTo>
                    <a:pt x="1096978" y="334729"/>
                  </a:lnTo>
                  <a:lnTo>
                    <a:pt x="1129318" y="388500"/>
                  </a:lnTo>
                  <a:lnTo>
                    <a:pt x="1160071" y="444652"/>
                  </a:lnTo>
                  <a:lnTo>
                    <a:pt x="1188444" y="503582"/>
                  </a:lnTo>
                  <a:lnTo>
                    <a:pt x="1214435" y="564298"/>
                  </a:lnTo>
                  <a:lnTo>
                    <a:pt x="1238046" y="627196"/>
                  </a:lnTo>
                  <a:lnTo>
                    <a:pt x="1258879" y="691681"/>
                  </a:lnTo>
                  <a:lnTo>
                    <a:pt x="1276537" y="757357"/>
                  </a:lnTo>
                  <a:lnTo>
                    <a:pt x="1287056" y="805917"/>
                  </a:lnTo>
                  <a:lnTo>
                    <a:pt x="0" y="805917"/>
                  </a:lnTo>
                  <a:lnTo>
                    <a:pt x="2359" y="793667"/>
                  </a:lnTo>
                  <a:lnTo>
                    <a:pt x="13669" y="745849"/>
                  </a:lnTo>
                  <a:lnTo>
                    <a:pt x="26367" y="698427"/>
                  </a:lnTo>
                  <a:lnTo>
                    <a:pt x="40851" y="651998"/>
                  </a:lnTo>
                  <a:lnTo>
                    <a:pt x="56723" y="606163"/>
                  </a:lnTo>
                  <a:lnTo>
                    <a:pt x="73786" y="561123"/>
                  </a:lnTo>
                  <a:lnTo>
                    <a:pt x="92635" y="517273"/>
                  </a:lnTo>
                  <a:lnTo>
                    <a:pt x="112476" y="474613"/>
                  </a:lnTo>
                  <a:lnTo>
                    <a:pt x="133309" y="432747"/>
                  </a:lnTo>
                  <a:lnTo>
                    <a:pt x="155332" y="392270"/>
                  </a:lnTo>
                  <a:lnTo>
                    <a:pt x="178546" y="353182"/>
                  </a:lnTo>
                  <a:lnTo>
                    <a:pt x="202553" y="315880"/>
                  </a:lnTo>
                  <a:lnTo>
                    <a:pt x="227553" y="279966"/>
                  </a:lnTo>
                  <a:lnTo>
                    <a:pt x="253346" y="245640"/>
                  </a:lnTo>
                  <a:lnTo>
                    <a:pt x="279933" y="213298"/>
                  </a:lnTo>
                  <a:lnTo>
                    <a:pt x="307114" y="182742"/>
                  </a:lnTo>
                  <a:lnTo>
                    <a:pt x="334693" y="154170"/>
                  </a:lnTo>
                  <a:lnTo>
                    <a:pt x="362867" y="127781"/>
                  </a:lnTo>
                  <a:lnTo>
                    <a:pt x="391636" y="103375"/>
                  </a:lnTo>
                  <a:lnTo>
                    <a:pt x="420802" y="81351"/>
                  </a:lnTo>
                  <a:lnTo>
                    <a:pt x="450167" y="61708"/>
                  </a:lnTo>
                  <a:lnTo>
                    <a:pt x="479928" y="44842"/>
                  </a:lnTo>
                  <a:lnTo>
                    <a:pt x="509689" y="30358"/>
                  </a:lnTo>
                  <a:lnTo>
                    <a:pt x="539450" y="18453"/>
                  </a:lnTo>
                  <a:lnTo>
                    <a:pt x="569410" y="9326"/>
                  </a:lnTo>
                  <a:lnTo>
                    <a:pt x="599171" y="3373"/>
                  </a:lnTo>
                  <a:lnTo>
                    <a:pt x="628734" y="199"/>
                  </a:lnTo>
                  <a:close/>
                </a:path>
              </a:pathLst>
            </a:custGeom>
            <a:solidFill>
              <a:srgbClr val="FB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자유형 42"/>
            <p:cNvSpPr>
              <a:spLocks/>
            </p:cNvSpPr>
            <p:nvPr/>
          </p:nvSpPr>
          <p:spPr bwMode="auto">
            <a:xfrm>
              <a:off x="11635440" y="2246314"/>
              <a:ext cx="356064" cy="670979"/>
            </a:xfrm>
            <a:custGeom>
              <a:avLst/>
              <a:gdLst>
                <a:gd name="connsiteX0" fmla="*/ 0 w 356064"/>
                <a:gd name="connsiteY0" fmla="*/ 0 h 670979"/>
                <a:gd name="connsiteX1" fmla="*/ 19841 w 356064"/>
                <a:gd name="connsiteY1" fmla="*/ 18645 h 670979"/>
                <a:gd name="connsiteX2" fmla="*/ 58332 w 356064"/>
                <a:gd name="connsiteY2" fmla="*/ 58513 h 670979"/>
                <a:gd name="connsiteX3" fmla="*/ 95633 w 356064"/>
                <a:gd name="connsiteY3" fmla="*/ 102348 h 670979"/>
                <a:gd name="connsiteX4" fmla="*/ 131743 w 356064"/>
                <a:gd name="connsiteY4" fmla="*/ 149753 h 670979"/>
                <a:gd name="connsiteX5" fmla="*/ 166068 w 356064"/>
                <a:gd name="connsiteY5" fmla="*/ 200332 h 670979"/>
                <a:gd name="connsiteX6" fmla="*/ 198408 w 356064"/>
                <a:gd name="connsiteY6" fmla="*/ 254084 h 670979"/>
                <a:gd name="connsiteX7" fmla="*/ 229162 w 356064"/>
                <a:gd name="connsiteY7" fmla="*/ 310217 h 670979"/>
                <a:gd name="connsiteX8" fmla="*/ 257534 w 356064"/>
                <a:gd name="connsiteY8" fmla="*/ 369127 h 670979"/>
                <a:gd name="connsiteX9" fmla="*/ 283525 w 356064"/>
                <a:gd name="connsiteY9" fmla="*/ 429821 h 670979"/>
                <a:gd name="connsiteX10" fmla="*/ 307136 w 356064"/>
                <a:gd name="connsiteY10" fmla="*/ 492698 h 670979"/>
                <a:gd name="connsiteX11" fmla="*/ 327969 w 356064"/>
                <a:gd name="connsiteY11" fmla="*/ 557161 h 670979"/>
                <a:gd name="connsiteX12" fmla="*/ 345627 w 356064"/>
                <a:gd name="connsiteY12" fmla="*/ 622814 h 670979"/>
                <a:gd name="connsiteX13" fmla="*/ 356064 w 356064"/>
                <a:gd name="connsiteY13" fmla="*/ 670979 h 670979"/>
                <a:gd name="connsiteX14" fmla="*/ 277658 w 356064"/>
                <a:gd name="connsiteY14" fmla="*/ 670979 h 670979"/>
                <a:gd name="connsiteX15" fmla="*/ 277176 w 356064"/>
                <a:gd name="connsiteY15" fmla="*/ 666054 h 670979"/>
                <a:gd name="connsiteX16" fmla="*/ 268843 w 356064"/>
                <a:gd name="connsiteY16" fmla="*/ 609525 h 670979"/>
                <a:gd name="connsiteX17" fmla="*/ 258328 w 356064"/>
                <a:gd name="connsiteY17" fmla="*/ 553591 h 670979"/>
                <a:gd name="connsiteX18" fmla="*/ 245431 w 356064"/>
                <a:gd name="connsiteY18" fmla="*/ 498251 h 670979"/>
                <a:gd name="connsiteX19" fmla="*/ 230352 w 356064"/>
                <a:gd name="connsiteY19" fmla="*/ 443706 h 670979"/>
                <a:gd name="connsiteX20" fmla="*/ 213289 w 356064"/>
                <a:gd name="connsiteY20" fmla="*/ 390152 h 670979"/>
                <a:gd name="connsiteX21" fmla="*/ 194044 w 356064"/>
                <a:gd name="connsiteY21" fmla="*/ 337986 h 670979"/>
                <a:gd name="connsiteX22" fmla="*/ 173012 w 356064"/>
                <a:gd name="connsiteY22" fmla="*/ 287010 h 670979"/>
                <a:gd name="connsiteX23" fmla="*/ 150394 w 356064"/>
                <a:gd name="connsiteY23" fmla="*/ 237622 h 670979"/>
                <a:gd name="connsiteX24" fmla="*/ 126188 w 356064"/>
                <a:gd name="connsiteY24" fmla="*/ 189621 h 670979"/>
                <a:gd name="connsiteX25" fmla="*/ 100196 w 356064"/>
                <a:gd name="connsiteY25" fmla="*/ 143803 h 670979"/>
                <a:gd name="connsiteX26" fmla="*/ 73213 w 356064"/>
                <a:gd name="connsiteY26" fmla="*/ 99968 h 670979"/>
                <a:gd name="connsiteX27" fmla="*/ 44841 w 356064"/>
                <a:gd name="connsiteY27" fmla="*/ 58315 h 670979"/>
                <a:gd name="connsiteX28" fmla="*/ 15278 w 356064"/>
                <a:gd name="connsiteY28" fmla="*/ 18843 h 67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6064" h="670979">
                  <a:moveTo>
                    <a:pt x="0" y="0"/>
                  </a:moveTo>
                  <a:lnTo>
                    <a:pt x="19841" y="18645"/>
                  </a:lnTo>
                  <a:lnTo>
                    <a:pt x="58332" y="58513"/>
                  </a:lnTo>
                  <a:lnTo>
                    <a:pt x="95633" y="102348"/>
                  </a:lnTo>
                  <a:lnTo>
                    <a:pt x="131743" y="149753"/>
                  </a:lnTo>
                  <a:lnTo>
                    <a:pt x="166068" y="200332"/>
                  </a:lnTo>
                  <a:lnTo>
                    <a:pt x="198408" y="254084"/>
                  </a:lnTo>
                  <a:lnTo>
                    <a:pt x="229162" y="310217"/>
                  </a:lnTo>
                  <a:lnTo>
                    <a:pt x="257534" y="369127"/>
                  </a:lnTo>
                  <a:lnTo>
                    <a:pt x="283525" y="429821"/>
                  </a:lnTo>
                  <a:lnTo>
                    <a:pt x="307136" y="492698"/>
                  </a:lnTo>
                  <a:lnTo>
                    <a:pt x="327969" y="557161"/>
                  </a:lnTo>
                  <a:lnTo>
                    <a:pt x="345627" y="622814"/>
                  </a:lnTo>
                  <a:lnTo>
                    <a:pt x="356064" y="670979"/>
                  </a:lnTo>
                  <a:lnTo>
                    <a:pt x="277658" y="670979"/>
                  </a:lnTo>
                  <a:lnTo>
                    <a:pt x="277176" y="666054"/>
                  </a:lnTo>
                  <a:lnTo>
                    <a:pt x="268843" y="609525"/>
                  </a:lnTo>
                  <a:lnTo>
                    <a:pt x="258328" y="553591"/>
                  </a:lnTo>
                  <a:lnTo>
                    <a:pt x="245431" y="498251"/>
                  </a:lnTo>
                  <a:lnTo>
                    <a:pt x="230352" y="443706"/>
                  </a:lnTo>
                  <a:lnTo>
                    <a:pt x="213289" y="390152"/>
                  </a:lnTo>
                  <a:lnTo>
                    <a:pt x="194044" y="337986"/>
                  </a:lnTo>
                  <a:lnTo>
                    <a:pt x="173012" y="287010"/>
                  </a:lnTo>
                  <a:lnTo>
                    <a:pt x="150394" y="237622"/>
                  </a:lnTo>
                  <a:lnTo>
                    <a:pt x="126188" y="189621"/>
                  </a:lnTo>
                  <a:lnTo>
                    <a:pt x="100196" y="143803"/>
                  </a:lnTo>
                  <a:lnTo>
                    <a:pt x="73213" y="99968"/>
                  </a:lnTo>
                  <a:lnTo>
                    <a:pt x="44841" y="58315"/>
                  </a:lnTo>
                  <a:lnTo>
                    <a:pt x="15278" y="18843"/>
                  </a:lnTo>
                  <a:close/>
                </a:path>
              </a:pathLst>
            </a:custGeom>
            <a:solidFill>
              <a:srgbClr val="EC9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559133" y="6052082"/>
            <a:ext cx="1287056" cy="805918"/>
            <a:chOff x="10704530" y="2111375"/>
            <a:chExt cx="1287056" cy="805918"/>
          </a:xfrm>
        </p:grpSpPr>
        <p:sp>
          <p:nvSpPr>
            <p:cNvPr id="45" name="자유형 44"/>
            <p:cNvSpPr>
              <a:spLocks/>
            </p:cNvSpPr>
            <p:nvPr/>
          </p:nvSpPr>
          <p:spPr bwMode="auto">
            <a:xfrm>
              <a:off x="10704530" y="2111375"/>
              <a:ext cx="1287056" cy="805917"/>
            </a:xfrm>
            <a:custGeom>
              <a:avLst/>
              <a:gdLst>
                <a:gd name="connsiteX0" fmla="*/ 643813 w 1287056"/>
                <a:gd name="connsiteY0" fmla="*/ 0 h 805917"/>
                <a:gd name="connsiteX1" fmla="*/ 652543 w 1287056"/>
                <a:gd name="connsiteY1" fmla="*/ 0 h 805917"/>
                <a:gd name="connsiteX2" fmla="*/ 670598 w 1287056"/>
                <a:gd name="connsiteY2" fmla="*/ 1389 h 805917"/>
                <a:gd name="connsiteX3" fmla="*/ 688653 w 1287056"/>
                <a:gd name="connsiteY3" fmla="*/ 3572 h 805917"/>
                <a:gd name="connsiteX4" fmla="*/ 706907 w 1287056"/>
                <a:gd name="connsiteY4" fmla="*/ 6945 h 805917"/>
                <a:gd name="connsiteX5" fmla="*/ 734089 w 1287056"/>
                <a:gd name="connsiteY5" fmla="*/ 14088 h 805917"/>
                <a:gd name="connsiteX6" fmla="*/ 770398 w 1287056"/>
                <a:gd name="connsiteY6" fmla="*/ 27382 h 805917"/>
                <a:gd name="connsiteX7" fmla="*/ 806706 w 1287056"/>
                <a:gd name="connsiteY7" fmla="*/ 44644 h 805917"/>
                <a:gd name="connsiteX8" fmla="*/ 842817 w 1287056"/>
                <a:gd name="connsiteY8" fmla="*/ 65676 h 805917"/>
                <a:gd name="connsiteX9" fmla="*/ 878530 w 1287056"/>
                <a:gd name="connsiteY9" fmla="*/ 90677 h 805917"/>
                <a:gd name="connsiteX10" fmla="*/ 913648 w 1287056"/>
                <a:gd name="connsiteY10" fmla="*/ 119050 h 805917"/>
                <a:gd name="connsiteX11" fmla="*/ 930910 w 1287056"/>
                <a:gd name="connsiteY11" fmla="*/ 134328 h 805917"/>
                <a:gd name="connsiteX12" fmla="*/ 950751 w 1287056"/>
                <a:gd name="connsiteY12" fmla="*/ 152979 h 805917"/>
                <a:gd name="connsiteX13" fmla="*/ 989242 w 1287056"/>
                <a:gd name="connsiteY13" fmla="*/ 192861 h 805917"/>
                <a:gd name="connsiteX14" fmla="*/ 1026543 w 1287056"/>
                <a:gd name="connsiteY14" fmla="*/ 236711 h 805917"/>
                <a:gd name="connsiteX15" fmla="*/ 1062653 w 1287056"/>
                <a:gd name="connsiteY15" fmla="*/ 284133 h 805917"/>
                <a:gd name="connsiteX16" fmla="*/ 1096978 w 1287056"/>
                <a:gd name="connsiteY16" fmla="*/ 334729 h 805917"/>
                <a:gd name="connsiteX17" fmla="*/ 1129318 w 1287056"/>
                <a:gd name="connsiteY17" fmla="*/ 388500 h 805917"/>
                <a:gd name="connsiteX18" fmla="*/ 1160071 w 1287056"/>
                <a:gd name="connsiteY18" fmla="*/ 444652 h 805917"/>
                <a:gd name="connsiteX19" fmla="*/ 1188444 w 1287056"/>
                <a:gd name="connsiteY19" fmla="*/ 503582 h 805917"/>
                <a:gd name="connsiteX20" fmla="*/ 1214435 w 1287056"/>
                <a:gd name="connsiteY20" fmla="*/ 564298 h 805917"/>
                <a:gd name="connsiteX21" fmla="*/ 1238046 w 1287056"/>
                <a:gd name="connsiteY21" fmla="*/ 627196 h 805917"/>
                <a:gd name="connsiteX22" fmla="*/ 1258879 w 1287056"/>
                <a:gd name="connsiteY22" fmla="*/ 691681 h 805917"/>
                <a:gd name="connsiteX23" fmla="*/ 1276537 w 1287056"/>
                <a:gd name="connsiteY23" fmla="*/ 757357 h 805917"/>
                <a:gd name="connsiteX24" fmla="*/ 1287056 w 1287056"/>
                <a:gd name="connsiteY24" fmla="*/ 805917 h 805917"/>
                <a:gd name="connsiteX25" fmla="*/ 0 w 1287056"/>
                <a:gd name="connsiteY25" fmla="*/ 805917 h 805917"/>
                <a:gd name="connsiteX26" fmla="*/ 2359 w 1287056"/>
                <a:gd name="connsiteY26" fmla="*/ 793667 h 805917"/>
                <a:gd name="connsiteX27" fmla="*/ 13669 w 1287056"/>
                <a:gd name="connsiteY27" fmla="*/ 745849 h 805917"/>
                <a:gd name="connsiteX28" fmla="*/ 26367 w 1287056"/>
                <a:gd name="connsiteY28" fmla="*/ 698427 h 805917"/>
                <a:gd name="connsiteX29" fmla="*/ 40851 w 1287056"/>
                <a:gd name="connsiteY29" fmla="*/ 651998 h 805917"/>
                <a:gd name="connsiteX30" fmla="*/ 56723 w 1287056"/>
                <a:gd name="connsiteY30" fmla="*/ 606163 h 805917"/>
                <a:gd name="connsiteX31" fmla="*/ 73786 w 1287056"/>
                <a:gd name="connsiteY31" fmla="*/ 561123 h 805917"/>
                <a:gd name="connsiteX32" fmla="*/ 92635 w 1287056"/>
                <a:gd name="connsiteY32" fmla="*/ 517273 h 805917"/>
                <a:gd name="connsiteX33" fmla="*/ 112476 w 1287056"/>
                <a:gd name="connsiteY33" fmla="*/ 474613 h 805917"/>
                <a:gd name="connsiteX34" fmla="*/ 133309 w 1287056"/>
                <a:gd name="connsiteY34" fmla="*/ 432747 h 805917"/>
                <a:gd name="connsiteX35" fmla="*/ 155332 w 1287056"/>
                <a:gd name="connsiteY35" fmla="*/ 392270 h 805917"/>
                <a:gd name="connsiteX36" fmla="*/ 178546 w 1287056"/>
                <a:gd name="connsiteY36" fmla="*/ 353182 h 805917"/>
                <a:gd name="connsiteX37" fmla="*/ 202553 w 1287056"/>
                <a:gd name="connsiteY37" fmla="*/ 315880 h 805917"/>
                <a:gd name="connsiteX38" fmla="*/ 227553 w 1287056"/>
                <a:gd name="connsiteY38" fmla="*/ 279966 h 805917"/>
                <a:gd name="connsiteX39" fmla="*/ 253346 w 1287056"/>
                <a:gd name="connsiteY39" fmla="*/ 245640 h 805917"/>
                <a:gd name="connsiteX40" fmla="*/ 279933 w 1287056"/>
                <a:gd name="connsiteY40" fmla="*/ 213298 h 805917"/>
                <a:gd name="connsiteX41" fmla="*/ 307114 w 1287056"/>
                <a:gd name="connsiteY41" fmla="*/ 182742 h 805917"/>
                <a:gd name="connsiteX42" fmla="*/ 334693 w 1287056"/>
                <a:gd name="connsiteY42" fmla="*/ 154170 h 805917"/>
                <a:gd name="connsiteX43" fmla="*/ 362867 w 1287056"/>
                <a:gd name="connsiteY43" fmla="*/ 127781 h 805917"/>
                <a:gd name="connsiteX44" fmla="*/ 391636 w 1287056"/>
                <a:gd name="connsiteY44" fmla="*/ 103375 h 805917"/>
                <a:gd name="connsiteX45" fmla="*/ 420802 w 1287056"/>
                <a:gd name="connsiteY45" fmla="*/ 81351 h 805917"/>
                <a:gd name="connsiteX46" fmla="*/ 450167 w 1287056"/>
                <a:gd name="connsiteY46" fmla="*/ 61708 h 805917"/>
                <a:gd name="connsiteX47" fmla="*/ 479928 w 1287056"/>
                <a:gd name="connsiteY47" fmla="*/ 44842 h 805917"/>
                <a:gd name="connsiteX48" fmla="*/ 509689 w 1287056"/>
                <a:gd name="connsiteY48" fmla="*/ 30358 h 805917"/>
                <a:gd name="connsiteX49" fmla="*/ 539450 w 1287056"/>
                <a:gd name="connsiteY49" fmla="*/ 18453 h 805917"/>
                <a:gd name="connsiteX50" fmla="*/ 569410 w 1287056"/>
                <a:gd name="connsiteY50" fmla="*/ 9326 h 805917"/>
                <a:gd name="connsiteX51" fmla="*/ 599171 w 1287056"/>
                <a:gd name="connsiteY51" fmla="*/ 3373 h 805917"/>
                <a:gd name="connsiteX52" fmla="*/ 628734 w 1287056"/>
                <a:gd name="connsiteY52" fmla="*/ 199 h 8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87056" h="805917">
                  <a:moveTo>
                    <a:pt x="643813" y="0"/>
                  </a:moveTo>
                  <a:lnTo>
                    <a:pt x="652543" y="0"/>
                  </a:lnTo>
                  <a:lnTo>
                    <a:pt x="670598" y="1389"/>
                  </a:lnTo>
                  <a:lnTo>
                    <a:pt x="688653" y="3572"/>
                  </a:lnTo>
                  <a:lnTo>
                    <a:pt x="706907" y="6945"/>
                  </a:lnTo>
                  <a:lnTo>
                    <a:pt x="734089" y="14088"/>
                  </a:lnTo>
                  <a:lnTo>
                    <a:pt x="770398" y="27382"/>
                  </a:lnTo>
                  <a:lnTo>
                    <a:pt x="806706" y="44644"/>
                  </a:lnTo>
                  <a:lnTo>
                    <a:pt x="842817" y="65676"/>
                  </a:lnTo>
                  <a:lnTo>
                    <a:pt x="878530" y="90677"/>
                  </a:lnTo>
                  <a:lnTo>
                    <a:pt x="913648" y="119050"/>
                  </a:lnTo>
                  <a:lnTo>
                    <a:pt x="930910" y="134328"/>
                  </a:lnTo>
                  <a:lnTo>
                    <a:pt x="950751" y="152979"/>
                  </a:lnTo>
                  <a:lnTo>
                    <a:pt x="989242" y="192861"/>
                  </a:lnTo>
                  <a:lnTo>
                    <a:pt x="1026543" y="236711"/>
                  </a:lnTo>
                  <a:lnTo>
                    <a:pt x="1062653" y="284133"/>
                  </a:lnTo>
                  <a:lnTo>
                    <a:pt x="1096978" y="334729"/>
                  </a:lnTo>
                  <a:lnTo>
                    <a:pt x="1129318" y="388500"/>
                  </a:lnTo>
                  <a:lnTo>
                    <a:pt x="1160071" y="444652"/>
                  </a:lnTo>
                  <a:lnTo>
                    <a:pt x="1188444" y="503582"/>
                  </a:lnTo>
                  <a:lnTo>
                    <a:pt x="1214435" y="564298"/>
                  </a:lnTo>
                  <a:lnTo>
                    <a:pt x="1238046" y="627196"/>
                  </a:lnTo>
                  <a:lnTo>
                    <a:pt x="1258879" y="691681"/>
                  </a:lnTo>
                  <a:lnTo>
                    <a:pt x="1276537" y="757357"/>
                  </a:lnTo>
                  <a:lnTo>
                    <a:pt x="1287056" y="805917"/>
                  </a:lnTo>
                  <a:lnTo>
                    <a:pt x="0" y="805917"/>
                  </a:lnTo>
                  <a:lnTo>
                    <a:pt x="2359" y="793667"/>
                  </a:lnTo>
                  <a:lnTo>
                    <a:pt x="13669" y="745849"/>
                  </a:lnTo>
                  <a:lnTo>
                    <a:pt x="26367" y="698427"/>
                  </a:lnTo>
                  <a:lnTo>
                    <a:pt x="40851" y="651998"/>
                  </a:lnTo>
                  <a:lnTo>
                    <a:pt x="56723" y="606163"/>
                  </a:lnTo>
                  <a:lnTo>
                    <a:pt x="73786" y="561123"/>
                  </a:lnTo>
                  <a:lnTo>
                    <a:pt x="92635" y="517273"/>
                  </a:lnTo>
                  <a:lnTo>
                    <a:pt x="112476" y="474613"/>
                  </a:lnTo>
                  <a:lnTo>
                    <a:pt x="133309" y="432747"/>
                  </a:lnTo>
                  <a:lnTo>
                    <a:pt x="155332" y="392270"/>
                  </a:lnTo>
                  <a:lnTo>
                    <a:pt x="178546" y="353182"/>
                  </a:lnTo>
                  <a:lnTo>
                    <a:pt x="202553" y="315880"/>
                  </a:lnTo>
                  <a:lnTo>
                    <a:pt x="227553" y="279966"/>
                  </a:lnTo>
                  <a:lnTo>
                    <a:pt x="253346" y="245640"/>
                  </a:lnTo>
                  <a:lnTo>
                    <a:pt x="279933" y="213298"/>
                  </a:lnTo>
                  <a:lnTo>
                    <a:pt x="307114" y="182742"/>
                  </a:lnTo>
                  <a:lnTo>
                    <a:pt x="334693" y="154170"/>
                  </a:lnTo>
                  <a:lnTo>
                    <a:pt x="362867" y="127781"/>
                  </a:lnTo>
                  <a:lnTo>
                    <a:pt x="391636" y="103375"/>
                  </a:lnTo>
                  <a:lnTo>
                    <a:pt x="420802" y="81351"/>
                  </a:lnTo>
                  <a:lnTo>
                    <a:pt x="450167" y="61708"/>
                  </a:lnTo>
                  <a:lnTo>
                    <a:pt x="479928" y="44842"/>
                  </a:lnTo>
                  <a:lnTo>
                    <a:pt x="509689" y="30358"/>
                  </a:lnTo>
                  <a:lnTo>
                    <a:pt x="539450" y="18453"/>
                  </a:lnTo>
                  <a:lnTo>
                    <a:pt x="569410" y="9326"/>
                  </a:lnTo>
                  <a:lnTo>
                    <a:pt x="599171" y="3373"/>
                  </a:lnTo>
                  <a:lnTo>
                    <a:pt x="628734" y="199"/>
                  </a:lnTo>
                  <a:close/>
                </a:path>
              </a:pathLst>
            </a:custGeom>
            <a:solidFill>
              <a:srgbClr val="FB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자유형 45"/>
            <p:cNvSpPr>
              <a:spLocks/>
            </p:cNvSpPr>
            <p:nvPr/>
          </p:nvSpPr>
          <p:spPr bwMode="auto">
            <a:xfrm>
              <a:off x="11635440" y="2246314"/>
              <a:ext cx="356064" cy="670979"/>
            </a:xfrm>
            <a:custGeom>
              <a:avLst/>
              <a:gdLst>
                <a:gd name="connsiteX0" fmla="*/ 0 w 356064"/>
                <a:gd name="connsiteY0" fmla="*/ 0 h 670979"/>
                <a:gd name="connsiteX1" fmla="*/ 19841 w 356064"/>
                <a:gd name="connsiteY1" fmla="*/ 18645 h 670979"/>
                <a:gd name="connsiteX2" fmla="*/ 58332 w 356064"/>
                <a:gd name="connsiteY2" fmla="*/ 58513 h 670979"/>
                <a:gd name="connsiteX3" fmla="*/ 95633 w 356064"/>
                <a:gd name="connsiteY3" fmla="*/ 102348 h 670979"/>
                <a:gd name="connsiteX4" fmla="*/ 131743 w 356064"/>
                <a:gd name="connsiteY4" fmla="*/ 149753 h 670979"/>
                <a:gd name="connsiteX5" fmla="*/ 166068 w 356064"/>
                <a:gd name="connsiteY5" fmla="*/ 200332 h 670979"/>
                <a:gd name="connsiteX6" fmla="*/ 198408 w 356064"/>
                <a:gd name="connsiteY6" fmla="*/ 254084 h 670979"/>
                <a:gd name="connsiteX7" fmla="*/ 229162 w 356064"/>
                <a:gd name="connsiteY7" fmla="*/ 310217 h 670979"/>
                <a:gd name="connsiteX8" fmla="*/ 257534 w 356064"/>
                <a:gd name="connsiteY8" fmla="*/ 369127 h 670979"/>
                <a:gd name="connsiteX9" fmla="*/ 283525 w 356064"/>
                <a:gd name="connsiteY9" fmla="*/ 429821 h 670979"/>
                <a:gd name="connsiteX10" fmla="*/ 307136 w 356064"/>
                <a:gd name="connsiteY10" fmla="*/ 492698 h 670979"/>
                <a:gd name="connsiteX11" fmla="*/ 327969 w 356064"/>
                <a:gd name="connsiteY11" fmla="*/ 557161 h 670979"/>
                <a:gd name="connsiteX12" fmla="*/ 345627 w 356064"/>
                <a:gd name="connsiteY12" fmla="*/ 622814 h 670979"/>
                <a:gd name="connsiteX13" fmla="*/ 356064 w 356064"/>
                <a:gd name="connsiteY13" fmla="*/ 670979 h 670979"/>
                <a:gd name="connsiteX14" fmla="*/ 277658 w 356064"/>
                <a:gd name="connsiteY14" fmla="*/ 670979 h 670979"/>
                <a:gd name="connsiteX15" fmla="*/ 277176 w 356064"/>
                <a:gd name="connsiteY15" fmla="*/ 666054 h 670979"/>
                <a:gd name="connsiteX16" fmla="*/ 268843 w 356064"/>
                <a:gd name="connsiteY16" fmla="*/ 609525 h 670979"/>
                <a:gd name="connsiteX17" fmla="*/ 258328 w 356064"/>
                <a:gd name="connsiteY17" fmla="*/ 553591 h 670979"/>
                <a:gd name="connsiteX18" fmla="*/ 245431 w 356064"/>
                <a:gd name="connsiteY18" fmla="*/ 498251 h 670979"/>
                <a:gd name="connsiteX19" fmla="*/ 230352 w 356064"/>
                <a:gd name="connsiteY19" fmla="*/ 443706 h 670979"/>
                <a:gd name="connsiteX20" fmla="*/ 213289 w 356064"/>
                <a:gd name="connsiteY20" fmla="*/ 390152 h 670979"/>
                <a:gd name="connsiteX21" fmla="*/ 194044 w 356064"/>
                <a:gd name="connsiteY21" fmla="*/ 337986 h 670979"/>
                <a:gd name="connsiteX22" fmla="*/ 173012 w 356064"/>
                <a:gd name="connsiteY22" fmla="*/ 287010 h 670979"/>
                <a:gd name="connsiteX23" fmla="*/ 150394 w 356064"/>
                <a:gd name="connsiteY23" fmla="*/ 237622 h 670979"/>
                <a:gd name="connsiteX24" fmla="*/ 126188 w 356064"/>
                <a:gd name="connsiteY24" fmla="*/ 189621 h 670979"/>
                <a:gd name="connsiteX25" fmla="*/ 100196 w 356064"/>
                <a:gd name="connsiteY25" fmla="*/ 143803 h 670979"/>
                <a:gd name="connsiteX26" fmla="*/ 73213 w 356064"/>
                <a:gd name="connsiteY26" fmla="*/ 99968 h 670979"/>
                <a:gd name="connsiteX27" fmla="*/ 44841 w 356064"/>
                <a:gd name="connsiteY27" fmla="*/ 58315 h 670979"/>
                <a:gd name="connsiteX28" fmla="*/ 15278 w 356064"/>
                <a:gd name="connsiteY28" fmla="*/ 18843 h 67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6064" h="670979">
                  <a:moveTo>
                    <a:pt x="0" y="0"/>
                  </a:moveTo>
                  <a:lnTo>
                    <a:pt x="19841" y="18645"/>
                  </a:lnTo>
                  <a:lnTo>
                    <a:pt x="58332" y="58513"/>
                  </a:lnTo>
                  <a:lnTo>
                    <a:pt x="95633" y="102348"/>
                  </a:lnTo>
                  <a:lnTo>
                    <a:pt x="131743" y="149753"/>
                  </a:lnTo>
                  <a:lnTo>
                    <a:pt x="166068" y="200332"/>
                  </a:lnTo>
                  <a:lnTo>
                    <a:pt x="198408" y="254084"/>
                  </a:lnTo>
                  <a:lnTo>
                    <a:pt x="229162" y="310217"/>
                  </a:lnTo>
                  <a:lnTo>
                    <a:pt x="257534" y="369127"/>
                  </a:lnTo>
                  <a:lnTo>
                    <a:pt x="283525" y="429821"/>
                  </a:lnTo>
                  <a:lnTo>
                    <a:pt x="307136" y="492698"/>
                  </a:lnTo>
                  <a:lnTo>
                    <a:pt x="327969" y="557161"/>
                  </a:lnTo>
                  <a:lnTo>
                    <a:pt x="345627" y="622814"/>
                  </a:lnTo>
                  <a:lnTo>
                    <a:pt x="356064" y="670979"/>
                  </a:lnTo>
                  <a:lnTo>
                    <a:pt x="277658" y="670979"/>
                  </a:lnTo>
                  <a:lnTo>
                    <a:pt x="277176" y="666054"/>
                  </a:lnTo>
                  <a:lnTo>
                    <a:pt x="268843" y="609525"/>
                  </a:lnTo>
                  <a:lnTo>
                    <a:pt x="258328" y="553591"/>
                  </a:lnTo>
                  <a:lnTo>
                    <a:pt x="245431" y="498251"/>
                  </a:lnTo>
                  <a:lnTo>
                    <a:pt x="230352" y="443706"/>
                  </a:lnTo>
                  <a:lnTo>
                    <a:pt x="213289" y="390152"/>
                  </a:lnTo>
                  <a:lnTo>
                    <a:pt x="194044" y="337986"/>
                  </a:lnTo>
                  <a:lnTo>
                    <a:pt x="173012" y="287010"/>
                  </a:lnTo>
                  <a:lnTo>
                    <a:pt x="150394" y="237622"/>
                  </a:lnTo>
                  <a:lnTo>
                    <a:pt x="126188" y="189621"/>
                  </a:lnTo>
                  <a:lnTo>
                    <a:pt x="100196" y="143803"/>
                  </a:lnTo>
                  <a:lnTo>
                    <a:pt x="73213" y="99968"/>
                  </a:lnTo>
                  <a:lnTo>
                    <a:pt x="44841" y="58315"/>
                  </a:lnTo>
                  <a:lnTo>
                    <a:pt x="15278" y="18843"/>
                  </a:lnTo>
                  <a:close/>
                </a:path>
              </a:pathLst>
            </a:custGeom>
            <a:solidFill>
              <a:srgbClr val="EC9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592895" y="6052082"/>
            <a:ext cx="1287056" cy="805918"/>
            <a:chOff x="10704530" y="2111375"/>
            <a:chExt cx="1287056" cy="805918"/>
          </a:xfrm>
        </p:grpSpPr>
        <p:sp>
          <p:nvSpPr>
            <p:cNvPr id="48" name="자유형 47"/>
            <p:cNvSpPr>
              <a:spLocks/>
            </p:cNvSpPr>
            <p:nvPr/>
          </p:nvSpPr>
          <p:spPr bwMode="auto">
            <a:xfrm>
              <a:off x="10704530" y="2111375"/>
              <a:ext cx="1287056" cy="805917"/>
            </a:xfrm>
            <a:custGeom>
              <a:avLst/>
              <a:gdLst>
                <a:gd name="connsiteX0" fmla="*/ 643813 w 1287056"/>
                <a:gd name="connsiteY0" fmla="*/ 0 h 805917"/>
                <a:gd name="connsiteX1" fmla="*/ 652543 w 1287056"/>
                <a:gd name="connsiteY1" fmla="*/ 0 h 805917"/>
                <a:gd name="connsiteX2" fmla="*/ 670598 w 1287056"/>
                <a:gd name="connsiteY2" fmla="*/ 1389 h 805917"/>
                <a:gd name="connsiteX3" fmla="*/ 688653 w 1287056"/>
                <a:gd name="connsiteY3" fmla="*/ 3572 h 805917"/>
                <a:gd name="connsiteX4" fmla="*/ 706907 w 1287056"/>
                <a:gd name="connsiteY4" fmla="*/ 6945 h 805917"/>
                <a:gd name="connsiteX5" fmla="*/ 734089 w 1287056"/>
                <a:gd name="connsiteY5" fmla="*/ 14088 h 805917"/>
                <a:gd name="connsiteX6" fmla="*/ 770398 w 1287056"/>
                <a:gd name="connsiteY6" fmla="*/ 27382 h 805917"/>
                <a:gd name="connsiteX7" fmla="*/ 806706 w 1287056"/>
                <a:gd name="connsiteY7" fmla="*/ 44644 h 805917"/>
                <a:gd name="connsiteX8" fmla="*/ 842817 w 1287056"/>
                <a:gd name="connsiteY8" fmla="*/ 65676 h 805917"/>
                <a:gd name="connsiteX9" fmla="*/ 878530 w 1287056"/>
                <a:gd name="connsiteY9" fmla="*/ 90677 h 805917"/>
                <a:gd name="connsiteX10" fmla="*/ 913648 w 1287056"/>
                <a:gd name="connsiteY10" fmla="*/ 119050 h 805917"/>
                <a:gd name="connsiteX11" fmla="*/ 930910 w 1287056"/>
                <a:gd name="connsiteY11" fmla="*/ 134328 h 805917"/>
                <a:gd name="connsiteX12" fmla="*/ 950751 w 1287056"/>
                <a:gd name="connsiteY12" fmla="*/ 152979 h 805917"/>
                <a:gd name="connsiteX13" fmla="*/ 989242 w 1287056"/>
                <a:gd name="connsiteY13" fmla="*/ 192861 h 805917"/>
                <a:gd name="connsiteX14" fmla="*/ 1026543 w 1287056"/>
                <a:gd name="connsiteY14" fmla="*/ 236711 h 805917"/>
                <a:gd name="connsiteX15" fmla="*/ 1062653 w 1287056"/>
                <a:gd name="connsiteY15" fmla="*/ 284133 h 805917"/>
                <a:gd name="connsiteX16" fmla="*/ 1096978 w 1287056"/>
                <a:gd name="connsiteY16" fmla="*/ 334729 h 805917"/>
                <a:gd name="connsiteX17" fmla="*/ 1129318 w 1287056"/>
                <a:gd name="connsiteY17" fmla="*/ 388500 h 805917"/>
                <a:gd name="connsiteX18" fmla="*/ 1160071 w 1287056"/>
                <a:gd name="connsiteY18" fmla="*/ 444652 h 805917"/>
                <a:gd name="connsiteX19" fmla="*/ 1188444 w 1287056"/>
                <a:gd name="connsiteY19" fmla="*/ 503582 h 805917"/>
                <a:gd name="connsiteX20" fmla="*/ 1214435 w 1287056"/>
                <a:gd name="connsiteY20" fmla="*/ 564298 h 805917"/>
                <a:gd name="connsiteX21" fmla="*/ 1238046 w 1287056"/>
                <a:gd name="connsiteY21" fmla="*/ 627196 h 805917"/>
                <a:gd name="connsiteX22" fmla="*/ 1258879 w 1287056"/>
                <a:gd name="connsiteY22" fmla="*/ 691681 h 805917"/>
                <a:gd name="connsiteX23" fmla="*/ 1276537 w 1287056"/>
                <a:gd name="connsiteY23" fmla="*/ 757357 h 805917"/>
                <a:gd name="connsiteX24" fmla="*/ 1287056 w 1287056"/>
                <a:gd name="connsiteY24" fmla="*/ 805917 h 805917"/>
                <a:gd name="connsiteX25" fmla="*/ 0 w 1287056"/>
                <a:gd name="connsiteY25" fmla="*/ 805917 h 805917"/>
                <a:gd name="connsiteX26" fmla="*/ 2359 w 1287056"/>
                <a:gd name="connsiteY26" fmla="*/ 793667 h 805917"/>
                <a:gd name="connsiteX27" fmla="*/ 13669 w 1287056"/>
                <a:gd name="connsiteY27" fmla="*/ 745849 h 805917"/>
                <a:gd name="connsiteX28" fmla="*/ 26367 w 1287056"/>
                <a:gd name="connsiteY28" fmla="*/ 698427 h 805917"/>
                <a:gd name="connsiteX29" fmla="*/ 40851 w 1287056"/>
                <a:gd name="connsiteY29" fmla="*/ 651998 h 805917"/>
                <a:gd name="connsiteX30" fmla="*/ 56723 w 1287056"/>
                <a:gd name="connsiteY30" fmla="*/ 606163 h 805917"/>
                <a:gd name="connsiteX31" fmla="*/ 73786 w 1287056"/>
                <a:gd name="connsiteY31" fmla="*/ 561123 h 805917"/>
                <a:gd name="connsiteX32" fmla="*/ 92635 w 1287056"/>
                <a:gd name="connsiteY32" fmla="*/ 517273 h 805917"/>
                <a:gd name="connsiteX33" fmla="*/ 112476 w 1287056"/>
                <a:gd name="connsiteY33" fmla="*/ 474613 h 805917"/>
                <a:gd name="connsiteX34" fmla="*/ 133309 w 1287056"/>
                <a:gd name="connsiteY34" fmla="*/ 432747 h 805917"/>
                <a:gd name="connsiteX35" fmla="*/ 155332 w 1287056"/>
                <a:gd name="connsiteY35" fmla="*/ 392270 h 805917"/>
                <a:gd name="connsiteX36" fmla="*/ 178546 w 1287056"/>
                <a:gd name="connsiteY36" fmla="*/ 353182 h 805917"/>
                <a:gd name="connsiteX37" fmla="*/ 202553 w 1287056"/>
                <a:gd name="connsiteY37" fmla="*/ 315880 h 805917"/>
                <a:gd name="connsiteX38" fmla="*/ 227553 w 1287056"/>
                <a:gd name="connsiteY38" fmla="*/ 279966 h 805917"/>
                <a:gd name="connsiteX39" fmla="*/ 253346 w 1287056"/>
                <a:gd name="connsiteY39" fmla="*/ 245640 h 805917"/>
                <a:gd name="connsiteX40" fmla="*/ 279933 w 1287056"/>
                <a:gd name="connsiteY40" fmla="*/ 213298 h 805917"/>
                <a:gd name="connsiteX41" fmla="*/ 307114 w 1287056"/>
                <a:gd name="connsiteY41" fmla="*/ 182742 h 805917"/>
                <a:gd name="connsiteX42" fmla="*/ 334693 w 1287056"/>
                <a:gd name="connsiteY42" fmla="*/ 154170 h 805917"/>
                <a:gd name="connsiteX43" fmla="*/ 362867 w 1287056"/>
                <a:gd name="connsiteY43" fmla="*/ 127781 h 805917"/>
                <a:gd name="connsiteX44" fmla="*/ 391636 w 1287056"/>
                <a:gd name="connsiteY44" fmla="*/ 103375 h 805917"/>
                <a:gd name="connsiteX45" fmla="*/ 420802 w 1287056"/>
                <a:gd name="connsiteY45" fmla="*/ 81351 h 805917"/>
                <a:gd name="connsiteX46" fmla="*/ 450167 w 1287056"/>
                <a:gd name="connsiteY46" fmla="*/ 61708 h 805917"/>
                <a:gd name="connsiteX47" fmla="*/ 479928 w 1287056"/>
                <a:gd name="connsiteY47" fmla="*/ 44842 h 805917"/>
                <a:gd name="connsiteX48" fmla="*/ 509689 w 1287056"/>
                <a:gd name="connsiteY48" fmla="*/ 30358 h 805917"/>
                <a:gd name="connsiteX49" fmla="*/ 539450 w 1287056"/>
                <a:gd name="connsiteY49" fmla="*/ 18453 h 805917"/>
                <a:gd name="connsiteX50" fmla="*/ 569410 w 1287056"/>
                <a:gd name="connsiteY50" fmla="*/ 9326 h 805917"/>
                <a:gd name="connsiteX51" fmla="*/ 599171 w 1287056"/>
                <a:gd name="connsiteY51" fmla="*/ 3373 h 805917"/>
                <a:gd name="connsiteX52" fmla="*/ 628734 w 1287056"/>
                <a:gd name="connsiteY52" fmla="*/ 199 h 8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87056" h="805917">
                  <a:moveTo>
                    <a:pt x="643813" y="0"/>
                  </a:moveTo>
                  <a:lnTo>
                    <a:pt x="652543" y="0"/>
                  </a:lnTo>
                  <a:lnTo>
                    <a:pt x="670598" y="1389"/>
                  </a:lnTo>
                  <a:lnTo>
                    <a:pt x="688653" y="3572"/>
                  </a:lnTo>
                  <a:lnTo>
                    <a:pt x="706907" y="6945"/>
                  </a:lnTo>
                  <a:lnTo>
                    <a:pt x="734089" y="14088"/>
                  </a:lnTo>
                  <a:lnTo>
                    <a:pt x="770398" y="27382"/>
                  </a:lnTo>
                  <a:lnTo>
                    <a:pt x="806706" y="44644"/>
                  </a:lnTo>
                  <a:lnTo>
                    <a:pt x="842817" y="65676"/>
                  </a:lnTo>
                  <a:lnTo>
                    <a:pt x="878530" y="90677"/>
                  </a:lnTo>
                  <a:lnTo>
                    <a:pt x="913648" y="119050"/>
                  </a:lnTo>
                  <a:lnTo>
                    <a:pt x="930910" y="134328"/>
                  </a:lnTo>
                  <a:lnTo>
                    <a:pt x="950751" y="152979"/>
                  </a:lnTo>
                  <a:lnTo>
                    <a:pt x="989242" y="192861"/>
                  </a:lnTo>
                  <a:lnTo>
                    <a:pt x="1026543" y="236711"/>
                  </a:lnTo>
                  <a:lnTo>
                    <a:pt x="1062653" y="284133"/>
                  </a:lnTo>
                  <a:lnTo>
                    <a:pt x="1096978" y="334729"/>
                  </a:lnTo>
                  <a:lnTo>
                    <a:pt x="1129318" y="388500"/>
                  </a:lnTo>
                  <a:lnTo>
                    <a:pt x="1160071" y="444652"/>
                  </a:lnTo>
                  <a:lnTo>
                    <a:pt x="1188444" y="503582"/>
                  </a:lnTo>
                  <a:lnTo>
                    <a:pt x="1214435" y="564298"/>
                  </a:lnTo>
                  <a:lnTo>
                    <a:pt x="1238046" y="627196"/>
                  </a:lnTo>
                  <a:lnTo>
                    <a:pt x="1258879" y="691681"/>
                  </a:lnTo>
                  <a:lnTo>
                    <a:pt x="1276537" y="757357"/>
                  </a:lnTo>
                  <a:lnTo>
                    <a:pt x="1287056" y="805917"/>
                  </a:lnTo>
                  <a:lnTo>
                    <a:pt x="0" y="805917"/>
                  </a:lnTo>
                  <a:lnTo>
                    <a:pt x="2359" y="793667"/>
                  </a:lnTo>
                  <a:lnTo>
                    <a:pt x="13669" y="745849"/>
                  </a:lnTo>
                  <a:lnTo>
                    <a:pt x="26367" y="698427"/>
                  </a:lnTo>
                  <a:lnTo>
                    <a:pt x="40851" y="651998"/>
                  </a:lnTo>
                  <a:lnTo>
                    <a:pt x="56723" y="606163"/>
                  </a:lnTo>
                  <a:lnTo>
                    <a:pt x="73786" y="561123"/>
                  </a:lnTo>
                  <a:lnTo>
                    <a:pt x="92635" y="517273"/>
                  </a:lnTo>
                  <a:lnTo>
                    <a:pt x="112476" y="474613"/>
                  </a:lnTo>
                  <a:lnTo>
                    <a:pt x="133309" y="432747"/>
                  </a:lnTo>
                  <a:lnTo>
                    <a:pt x="155332" y="392270"/>
                  </a:lnTo>
                  <a:lnTo>
                    <a:pt x="178546" y="353182"/>
                  </a:lnTo>
                  <a:lnTo>
                    <a:pt x="202553" y="315880"/>
                  </a:lnTo>
                  <a:lnTo>
                    <a:pt x="227553" y="279966"/>
                  </a:lnTo>
                  <a:lnTo>
                    <a:pt x="253346" y="245640"/>
                  </a:lnTo>
                  <a:lnTo>
                    <a:pt x="279933" y="213298"/>
                  </a:lnTo>
                  <a:lnTo>
                    <a:pt x="307114" y="182742"/>
                  </a:lnTo>
                  <a:lnTo>
                    <a:pt x="334693" y="154170"/>
                  </a:lnTo>
                  <a:lnTo>
                    <a:pt x="362867" y="127781"/>
                  </a:lnTo>
                  <a:lnTo>
                    <a:pt x="391636" y="103375"/>
                  </a:lnTo>
                  <a:lnTo>
                    <a:pt x="420802" y="81351"/>
                  </a:lnTo>
                  <a:lnTo>
                    <a:pt x="450167" y="61708"/>
                  </a:lnTo>
                  <a:lnTo>
                    <a:pt x="479928" y="44842"/>
                  </a:lnTo>
                  <a:lnTo>
                    <a:pt x="509689" y="30358"/>
                  </a:lnTo>
                  <a:lnTo>
                    <a:pt x="539450" y="18453"/>
                  </a:lnTo>
                  <a:lnTo>
                    <a:pt x="569410" y="9326"/>
                  </a:lnTo>
                  <a:lnTo>
                    <a:pt x="599171" y="3373"/>
                  </a:lnTo>
                  <a:lnTo>
                    <a:pt x="628734" y="199"/>
                  </a:lnTo>
                  <a:close/>
                </a:path>
              </a:pathLst>
            </a:custGeom>
            <a:solidFill>
              <a:srgbClr val="FB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자유형 48"/>
            <p:cNvSpPr>
              <a:spLocks/>
            </p:cNvSpPr>
            <p:nvPr/>
          </p:nvSpPr>
          <p:spPr bwMode="auto">
            <a:xfrm>
              <a:off x="11635440" y="2246314"/>
              <a:ext cx="356064" cy="670979"/>
            </a:xfrm>
            <a:custGeom>
              <a:avLst/>
              <a:gdLst>
                <a:gd name="connsiteX0" fmla="*/ 0 w 356064"/>
                <a:gd name="connsiteY0" fmla="*/ 0 h 670979"/>
                <a:gd name="connsiteX1" fmla="*/ 19841 w 356064"/>
                <a:gd name="connsiteY1" fmla="*/ 18645 h 670979"/>
                <a:gd name="connsiteX2" fmla="*/ 58332 w 356064"/>
                <a:gd name="connsiteY2" fmla="*/ 58513 h 670979"/>
                <a:gd name="connsiteX3" fmla="*/ 95633 w 356064"/>
                <a:gd name="connsiteY3" fmla="*/ 102348 h 670979"/>
                <a:gd name="connsiteX4" fmla="*/ 131743 w 356064"/>
                <a:gd name="connsiteY4" fmla="*/ 149753 h 670979"/>
                <a:gd name="connsiteX5" fmla="*/ 166068 w 356064"/>
                <a:gd name="connsiteY5" fmla="*/ 200332 h 670979"/>
                <a:gd name="connsiteX6" fmla="*/ 198408 w 356064"/>
                <a:gd name="connsiteY6" fmla="*/ 254084 h 670979"/>
                <a:gd name="connsiteX7" fmla="*/ 229162 w 356064"/>
                <a:gd name="connsiteY7" fmla="*/ 310217 h 670979"/>
                <a:gd name="connsiteX8" fmla="*/ 257534 w 356064"/>
                <a:gd name="connsiteY8" fmla="*/ 369127 h 670979"/>
                <a:gd name="connsiteX9" fmla="*/ 283525 w 356064"/>
                <a:gd name="connsiteY9" fmla="*/ 429821 h 670979"/>
                <a:gd name="connsiteX10" fmla="*/ 307136 w 356064"/>
                <a:gd name="connsiteY10" fmla="*/ 492698 h 670979"/>
                <a:gd name="connsiteX11" fmla="*/ 327969 w 356064"/>
                <a:gd name="connsiteY11" fmla="*/ 557161 h 670979"/>
                <a:gd name="connsiteX12" fmla="*/ 345627 w 356064"/>
                <a:gd name="connsiteY12" fmla="*/ 622814 h 670979"/>
                <a:gd name="connsiteX13" fmla="*/ 356064 w 356064"/>
                <a:gd name="connsiteY13" fmla="*/ 670979 h 670979"/>
                <a:gd name="connsiteX14" fmla="*/ 277658 w 356064"/>
                <a:gd name="connsiteY14" fmla="*/ 670979 h 670979"/>
                <a:gd name="connsiteX15" fmla="*/ 277176 w 356064"/>
                <a:gd name="connsiteY15" fmla="*/ 666054 h 670979"/>
                <a:gd name="connsiteX16" fmla="*/ 268843 w 356064"/>
                <a:gd name="connsiteY16" fmla="*/ 609525 h 670979"/>
                <a:gd name="connsiteX17" fmla="*/ 258328 w 356064"/>
                <a:gd name="connsiteY17" fmla="*/ 553591 h 670979"/>
                <a:gd name="connsiteX18" fmla="*/ 245431 w 356064"/>
                <a:gd name="connsiteY18" fmla="*/ 498251 h 670979"/>
                <a:gd name="connsiteX19" fmla="*/ 230352 w 356064"/>
                <a:gd name="connsiteY19" fmla="*/ 443706 h 670979"/>
                <a:gd name="connsiteX20" fmla="*/ 213289 w 356064"/>
                <a:gd name="connsiteY20" fmla="*/ 390152 h 670979"/>
                <a:gd name="connsiteX21" fmla="*/ 194044 w 356064"/>
                <a:gd name="connsiteY21" fmla="*/ 337986 h 670979"/>
                <a:gd name="connsiteX22" fmla="*/ 173012 w 356064"/>
                <a:gd name="connsiteY22" fmla="*/ 287010 h 670979"/>
                <a:gd name="connsiteX23" fmla="*/ 150394 w 356064"/>
                <a:gd name="connsiteY23" fmla="*/ 237622 h 670979"/>
                <a:gd name="connsiteX24" fmla="*/ 126188 w 356064"/>
                <a:gd name="connsiteY24" fmla="*/ 189621 h 670979"/>
                <a:gd name="connsiteX25" fmla="*/ 100196 w 356064"/>
                <a:gd name="connsiteY25" fmla="*/ 143803 h 670979"/>
                <a:gd name="connsiteX26" fmla="*/ 73213 w 356064"/>
                <a:gd name="connsiteY26" fmla="*/ 99968 h 670979"/>
                <a:gd name="connsiteX27" fmla="*/ 44841 w 356064"/>
                <a:gd name="connsiteY27" fmla="*/ 58315 h 670979"/>
                <a:gd name="connsiteX28" fmla="*/ 15278 w 356064"/>
                <a:gd name="connsiteY28" fmla="*/ 18843 h 67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6064" h="670979">
                  <a:moveTo>
                    <a:pt x="0" y="0"/>
                  </a:moveTo>
                  <a:lnTo>
                    <a:pt x="19841" y="18645"/>
                  </a:lnTo>
                  <a:lnTo>
                    <a:pt x="58332" y="58513"/>
                  </a:lnTo>
                  <a:lnTo>
                    <a:pt x="95633" y="102348"/>
                  </a:lnTo>
                  <a:lnTo>
                    <a:pt x="131743" y="149753"/>
                  </a:lnTo>
                  <a:lnTo>
                    <a:pt x="166068" y="200332"/>
                  </a:lnTo>
                  <a:lnTo>
                    <a:pt x="198408" y="254084"/>
                  </a:lnTo>
                  <a:lnTo>
                    <a:pt x="229162" y="310217"/>
                  </a:lnTo>
                  <a:lnTo>
                    <a:pt x="257534" y="369127"/>
                  </a:lnTo>
                  <a:lnTo>
                    <a:pt x="283525" y="429821"/>
                  </a:lnTo>
                  <a:lnTo>
                    <a:pt x="307136" y="492698"/>
                  </a:lnTo>
                  <a:lnTo>
                    <a:pt x="327969" y="557161"/>
                  </a:lnTo>
                  <a:lnTo>
                    <a:pt x="345627" y="622814"/>
                  </a:lnTo>
                  <a:lnTo>
                    <a:pt x="356064" y="670979"/>
                  </a:lnTo>
                  <a:lnTo>
                    <a:pt x="277658" y="670979"/>
                  </a:lnTo>
                  <a:lnTo>
                    <a:pt x="277176" y="666054"/>
                  </a:lnTo>
                  <a:lnTo>
                    <a:pt x="268843" y="609525"/>
                  </a:lnTo>
                  <a:lnTo>
                    <a:pt x="258328" y="553591"/>
                  </a:lnTo>
                  <a:lnTo>
                    <a:pt x="245431" y="498251"/>
                  </a:lnTo>
                  <a:lnTo>
                    <a:pt x="230352" y="443706"/>
                  </a:lnTo>
                  <a:lnTo>
                    <a:pt x="213289" y="390152"/>
                  </a:lnTo>
                  <a:lnTo>
                    <a:pt x="194044" y="337986"/>
                  </a:lnTo>
                  <a:lnTo>
                    <a:pt x="173012" y="287010"/>
                  </a:lnTo>
                  <a:lnTo>
                    <a:pt x="150394" y="237622"/>
                  </a:lnTo>
                  <a:lnTo>
                    <a:pt x="126188" y="189621"/>
                  </a:lnTo>
                  <a:lnTo>
                    <a:pt x="100196" y="143803"/>
                  </a:lnTo>
                  <a:lnTo>
                    <a:pt x="73213" y="99968"/>
                  </a:lnTo>
                  <a:lnTo>
                    <a:pt x="44841" y="58315"/>
                  </a:lnTo>
                  <a:lnTo>
                    <a:pt x="15278" y="18843"/>
                  </a:lnTo>
                  <a:close/>
                </a:path>
              </a:pathLst>
            </a:custGeom>
            <a:solidFill>
              <a:srgbClr val="EC9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39" y="5681843"/>
            <a:ext cx="837438" cy="1193292"/>
          </a:xfrm>
          <a:prstGeom prst="rect">
            <a:avLst/>
          </a:prstGeom>
        </p:spPr>
      </p:pic>
      <p:sp>
        <p:nvSpPr>
          <p:cNvPr id="51" name="자유형 50"/>
          <p:cNvSpPr>
            <a:spLocks/>
          </p:cNvSpPr>
          <p:nvPr/>
        </p:nvSpPr>
        <p:spPr bwMode="auto">
          <a:xfrm>
            <a:off x="1567771" y="6400077"/>
            <a:ext cx="1286974" cy="475059"/>
          </a:xfrm>
          <a:custGeom>
            <a:avLst/>
            <a:gdLst>
              <a:gd name="connsiteX0" fmla="*/ 321673 w 1286974"/>
              <a:gd name="connsiteY0" fmla="*/ 0 h 475059"/>
              <a:gd name="connsiteX1" fmla="*/ 482580 w 1286974"/>
              <a:gd name="connsiteY1" fmla="*/ 80051 h 475059"/>
              <a:gd name="connsiteX2" fmla="*/ 643487 w 1286974"/>
              <a:gd name="connsiteY2" fmla="*/ 0 h 475059"/>
              <a:gd name="connsiteX3" fmla="*/ 804394 w 1286974"/>
              <a:gd name="connsiteY3" fmla="*/ 80051 h 475059"/>
              <a:gd name="connsiteX4" fmla="*/ 965301 w 1286974"/>
              <a:gd name="connsiteY4" fmla="*/ 0 h 475059"/>
              <a:gd name="connsiteX5" fmla="*/ 1126208 w 1286974"/>
              <a:gd name="connsiteY5" fmla="*/ 80051 h 475059"/>
              <a:gd name="connsiteX6" fmla="*/ 1286273 w 1286974"/>
              <a:gd name="connsiteY6" fmla="*/ 421 h 475059"/>
              <a:gd name="connsiteX7" fmla="*/ 1286974 w 1286974"/>
              <a:gd name="connsiteY7" fmla="*/ 20328 h 475059"/>
              <a:gd name="connsiteX8" fmla="*/ 1286974 w 1286974"/>
              <a:gd name="connsiteY8" fmla="*/ 40096 h 475059"/>
              <a:gd name="connsiteX9" fmla="*/ 1286834 w 1286974"/>
              <a:gd name="connsiteY9" fmla="*/ 60704 h 475059"/>
              <a:gd name="connsiteX10" fmla="*/ 1285292 w 1286974"/>
              <a:gd name="connsiteY10" fmla="*/ 101080 h 475059"/>
              <a:gd name="connsiteX11" fmla="*/ 1281928 w 1286974"/>
              <a:gd name="connsiteY11" fmla="*/ 140193 h 475059"/>
              <a:gd name="connsiteX12" fmla="*/ 1277163 w 1286974"/>
              <a:gd name="connsiteY12" fmla="*/ 178186 h 475059"/>
              <a:gd name="connsiteX13" fmla="*/ 1270715 w 1286974"/>
              <a:gd name="connsiteY13" fmla="*/ 214916 h 475059"/>
              <a:gd name="connsiteX14" fmla="*/ 1262866 w 1286974"/>
              <a:gd name="connsiteY14" fmla="*/ 250526 h 475059"/>
              <a:gd name="connsiteX15" fmla="*/ 1253335 w 1286974"/>
              <a:gd name="connsiteY15" fmla="*/ 284733 h 475059"/>
              <a:gd name="connsiteX16" fmla="*/ 1242402 w 1286974"/>
              <a:gd name="connsiteY16" fmla="*/ 317818 h 475059"/>
              <a:gd name="connsiteX17" fmla="*/ 1230348 w 1286974"/>
              <a:gd name="connsiteY17" fmla="*/ 349642 h 475059"/>
              <a:gd name="connsiteX18" fmla="*/ 1216753 w 1286974"/>
              <a:gd name="connsiteY18" fmla="*/ 380064 h 475059"/>
              <a:gd name="connsiteX19" fmla="*/ 1201895 w 1286974"/>
              <a:gd name="connsiteY19" fmla="*/ 409365 h 475059"/>
              <a:gd name="connsiteX20" fmla="*/ 1185777 w 1286974"/>
              <a:gd name="connsiteY20" fmla="*/ 437403 h 475059"/>
              <a:gd name="connsiteX21" fmla="*/ 1168397 w 1286974"/>
              <a:gd name="connsiteY21" fmla="*/ 464180 h 475059"/>
              <a:gd name="connsiteX22" fmla="*/ 1160448 w 1286974"/>
              <a:gd name="connsiteY22" fmla="*/ 475059 h 475059"/>
              <a:gd name="connsiteX23" fmla="*/ 126606 w 1286974"/>
              <a:gd name="connsiteY23" fmla="*/ 475059 h 475059"/>
              <a:gd name="connsiteX24" fmla="*/ 118718 w 1286974"/>
              <a:gd name="connsiteY24" fmla="*/ 464180 h 475059"/>
              <a:gd name="connsiteX25" fmla="*/ 101338 w 1286974"/>
              <a:gd name="connsiteY25" fmla="*/ 437403 h 475059"/>
              <a:gd name="connsiteX26" fmla="*/ 85219 w 1286974"/>
              <a:gd name="connsiteY26" fmla="*/ 409365 h 475059"/>
              <a:gd name="connsiteX27" fmla="*/ 70362 w 1286974"/>
              <a:gd name="connsiteY27" fmla="*/ 380064 h 475059"/>
              <a:gd name="connsiteX28" fmla="*/ 56906 w 1286974"/>
              <a:gd name="connsiteY28" fmla="*/ 349642 h 475059"/>
              <a:gd name="connsiteX29" fmla="*/ 44572 w 1286974"/>
              <a:gd name="connsiteY29" fmla="*/ 317818 h 475059"/>
              <a:gd name="connsiteX30" fmla="*/ 33639 w 1286974"/>
              <a:gd name="connsiteY30" fmla="*/ 284733 h 475059"/>
              <a:gd name="connsiteX31" fmla="*/ 24388 w 1286974"/>
              <a:gd name="connsiteY31" fmla="*/ 250526 h 475059"/>
              <a:gd name="connsiteX32" fmla="*/ 16539 w 1286974"/>
              <a:gd name="connsiteY32" fmla="*/ 214916 h 475059"/>
              <a:gd name="connsiteX33" fmla="*/ 10092 w 1286974"/>
              <a:gd name="connsiteY33" fmla="*/ 178186 h 475059"/>
              <a:gd name="connsiteX34" fmla="*/ 5046 w 1286974"/>
              <a:gd name="connsiteY34" fmla="*/ 140193 h 475059"/>
              <a:gd name="connsiteX35" fmla="*/ 1822 w 1286974"/>
              <a:gd name="connsiteY35" fmla="*/ 101080 h 475059"/>
              <a:gd name="connsiteX36" fmla="*/ 140 w 1286974"/>
              <a:gd name="connsiteY36" fmla="*/ 60704 h 475059"/>
              <a:gd name="connsiteX37" fmla="*/ 0 w 1286974"/>
              <a:gd name="connsiteY37" fmla="*/ 40096 h 475059"/>
              <a:gd name="connsiteX38" fmla="*/ 140 w 1286974"/>
              <a:gd name="connsiteY38" fmla="*/ 20328 h 475059"/>
              <a:gd name="connsiteX39" fmla="*/ 841 w 1286974"/>
              <a:gd name="connsiteY39" fmla="*/ 421 h 475059"/>
              <a:gd name="connsiteX40" fmla="*/ 6448 w 1286974"/>
              <a:gd name="connsiteY40" fmla="*/ 3225 h 475059"/>
              <a:gd name="connsiteX41" fmla="*/ 160907 w 1286974"/>
              <a:gd name="connsiteY41" fmla="*/ 80051 h 475059"/>
              <a:gd name="connsiteX42" fmla="*/ 212767 w 1286974"/>
              <a:gd name="connsiteY42" fmla="*/ 54255 h 47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6974" h="475059">
                <a:moveTo>
                  <a:pt x="321673" y="0"/>
                </a:moveTo>
                <a:lnTo>
                  <a:pt x="482580" y="80051"/>
                </a:lnTo>
                <a:lnTo>
                  <a:pt x="643487" y="0"/>
                </a:lnTo>
                <a:lnTo>
                  <a:pt x="804394" y="80051"/>
                </a:lnTo>
                <a:lnTo>
                  <a:pt x="965301" y="0"/>
                </a:lnTo>
                <a:lnTo>
                  <a:pt x="1126208" y="80051"/>
                </a:lnTo>
                <a:lnTo>
                  <a:pt x="1286273" y="421"/>
                </a:lnTo>
                <a:lnTo>
                  <a:pt x="1286974" y="20328"/>
                </a:lnTo>
                <a:lnTo>
                  <a:pt x="1286974" y="40096"/>
                </a:lnTo>
                <a:lnTo>
                  <a:pt x="1286834" y="60704"/>
                </a:lnTo>
                <a:lnTo>
                  <a:pt x="1285292" y="101080"/>
                </a:lnTo>
                <a:lnTo>
                  <a:pt x="1281928" y="140193"/>
                </a:lnTo>
                <a:lnTo>
                  <a:pt x="1277163" y="178186"/>
                </a:lnTo>
                <a:lnTo>
                  <a:pt x="1270715" y="214916"/>
                </a:lnTo>
                <a:lnTo>
                  <a:pt x="1262866" y="250526"/>
                </a:lnTo>
                <a:lnTo>
                  <a:pt x="1253335" y="284733"/>
                </a:lnTo>
                <a:lnTo>
                  <a:pt x="1242402" y="317818"/>
                </a:lnTo>
                <a:lnTo>
                  <a:pt x="1230348" y="349642"/>
                </a:lnTo>
                <a:lnTo>
                  <a:pt x="1216753" y="380064"/>
                </a:lnTo>
                <a:lnTo>
                  <a:pt x="1201895" y="409365"/>
                </a:lnTo>
                <a:lnTo>
                  <a:pt x="1185777" y="437403"/>
                </a:lnTo>
                <a:lnTo>
                  <a:pt x="1168397" y="464180"/>
                </a:lnTo>
                <a:lnTo>
                  <a:pt x="1160448" y="475059"/>
                </a:lnTo>
                <a:lnTo>
                  <a:pt x="126606" y="475059"/>
                </a:lnTo>
                <a:lnTo>
                  <a:pt x="118718" y="464180"/>
                </a:lnTo>
                <a:lnTo>
                  <a:pt x="101338" y="437403"/>
                </a:lnTo>
                <a:lnTo>
                  <a:pt x="85219" y="409365"/>
                </a:lnTo>
                <a:lnTo>
                  <a:pt x="70362" y="380064"/>
                </a:lnTo>
                <a:lnTo>
                  <a:pt x="56906" y="349642"/>
                </a:lnTo>
                <a:lnTo>
                  <a:pt x="44572" y="317818"/>
                </a:lnTo>
                <a:lnTo>
                  <a:pt x="33639" y="284733"/>
                </a:lnTo>
                <a:lnTo>
                  <a:pt x="24388" y="250526"/>
                </a:lnTo>
                <a:lnTo>
                  <a:pt x="16539" y="214916"/>
                </a:lnTo>
                <a:lnTo>
                  <a:pt x="10092" y="178186"/>
                </a:lnTo>
                <a:lnTo>
                  <a:pt x="5046" y="140193"/>
                </a:lnTo>
                <a:lnTo>
                  <a:pt x="1822" y="101080"/>
                </a:lnTo>
                <a:lnTo>
                  <a:pt x="140" y="60704"/>
                </a:lnTo>
                <a:lnTo>
                  <a:pt x="0" y="40096"/>
                </a:lnTo>
                <a:lnTo>
                  <a:pt x="140" y="20328"/>
                </a:lnTo>
                <a:lnTo>
                  <a:pt x="841" y="421"/>
                </a:lnTo>
                <a:lnTo>
                  <a:pt x="6448" y="3225"/>
                </a:lnTo>
                <a:lnTo>
                  <a:pt x="160907" y="80051"/>
                </a:lnTo>
                <a:lnTo>
                  <a:pt x="212767" y="54255"/>
                </a:lnTo>
                <a:close/>
              </a:path>
            </a:pathLst>
          </a:custGeom>
          <a:solidFill>
            <a:srgbClr val="FBC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자유형 51"/>
          <p:cNvSpPr>
            <a:spLocks/>
          </p:cNvSpPr>
          <p:nvPr/>
        </p:nvSpPr>
        <p:spPr bwMode="auto">
          <a:xfrm>
            <a:off x="1573239" y="6403441"/>
            <a:ext cx="292904" cy="471694"/>
          </a:xfrm>
          <a:custGeom>
            <a:avLst/>
            <a:gdLst>
              <a:gd name="connsiteX0" fmla="*/ 841 w 292904"/>
              <a:gd name="connsiteY0" fmla="*/ 0 h 471694"/>
              <a:gd name="connsiteX1" fmla="*/ 155334 w 292904"/>
              <a:gd name="connsiteY1" fmla="*/ 76811 h 471694"/>
              <a:gd name="connsiteX2" fmla="*/ 207206 w 292904"/>
              <a:gd name="connsiteY2" fmla="*/ 51021 h 471694"/>
              <a:gd name="connsiteX3" fmla="*/ 207626 w 292904"/>
              <a:gd name="connsiteY3" fmla="*/ 71205 h 471694"/>
              <a:gd name="connsiteX4" fmla="*/ 209028 w 292904"/>
              <a:gd name="connsiteY4" fmla="*/ 110311 h 471694"/>
              <a:gd name="connsiteX5" fmla="*/ 211552 w 292904"/>
              <a:gd name="connsiteY5" fmla="*/ 148436 h 471694"/>
              <a:gd name="connsiteX6" fmla="*/ 215056 w 292904"/>
              <a:gd name="connsiteY6" fmla="*/ 185300 h 471694"/>
              <a:gd name="connsiteX7" fmla="*/ 219683 w 292904"/>
              <a:gd name="connsiteY7" fmla="*/ 220902 h 471694"/>
              <a:gd name="connsiteX8" fmla="*/ 225150 w 292904"/>
              <a:gd name="connsiteY8" fmla="*/ 255663 h 471694"/>
              <a:gd name="connsiteX9" fmla="*/ 231599 w 292904"/>
              <a:gd name="connsiteY9" fmla="*/ 289022 h 471694"/>
              <a:gd name="connsiteX10" fmla="*/ 239029 w 292904"/>
              <a:gd name="connsiteY10" fmla="*/ 321120 h 471694"/>
              <a:gd name="connsiteX11" fmla="*/ 247301 w 292904"/>
              <a:gd name="connsiteY11" fmla="*/ 352097 h 471694"/>
              <a:gd name="connsiteX12" fmla="*/ 256413 w 292904"/>
              <a:gd name="connsiteY12" fmla="*/ 381812 h 471694"/>
              <a:gd name="connsiteX13" fmla="*/ 266507 w 292904"/>
              <a:gd name="connsiteY13" fmla="*/ 410266 h 471694"/>
              <a:gd name="connsiteX14" fmla="*/ 277442 w 292904"/>
              <a:gd name="connsiteY14" fmla="*/ 437738 h 471694"/>
              <a:gd name="connsiteX15" fmla="*/ 288938 w 292904"/>
              <a:gd name="connsiteY15" fmla="*/ 463809 h 471694"/>
              <a:gd name="connsiteX16" fmla="*/ 292904 w 292904"/>
              <a:gd name="connsiteY16" fmla="*/ 471694 h 471694"/>
              <a:gd name="connsiteX17" fmla="*/ 126590 w 292904"/>
              <a:gd name="connsiteY17" fmla="*/ 471694 h 471694"/>
              <a:gd name="connsiteX18" fmla="*/ 117482 w 292904"/>
              <a:gd name="connsiteY18" fmla="*/ 459043 h 471694"/>
              <a:gd name="connsiteX19" fmla="*/ 100378 w 292904"/>
              <a:gd name="connsiteY19" fmla="*/ 432412 h 471694"/>
              <a:gd name="connsiteX20" fmla="*/ 84396 w 292904"/>
              <a:gd name="connsiteY20" fmla="*/ 404659 h 471694"/>
              <a:gd name="connsiteX21" fmla="*/ 69676 w 292904"/>
              <a:gd name="connsiteY21" fmla="*/ 375364 h 471694"/>
              <a:gd name="connsiteX22" fmla="*/ 56358 w 292904"/>
              <a:gd name="connsiteY22" fmla="*/ 344808 h 471694"/>
              <a:gd name="connsiteX23" fmla="*/ 44161 w 292904"/>
              <a:gd name="connsiteY23" fmla="*/ 313131 h 471694"/>
              <a:gd name="connsiteX24" fmla="*/ 33506 w 292904"/>
              <a:gd name="connsiteY24" fmla="*/ 280332 h 471694"/>
              <a:gd name="connsiteX25" fmla="*/ 24253 w 292904"/>
              <a:gd name="connsiteY25" fmla="*/ 246131 h 471694"/>
              <a:gd name="connsiteX26" fmla="*/ 16403 w 292904"/>
              <a:gd name="connsiteY26" fmla="*/ 210810 h 471694"/>
              <a:gd name="connsiteX27" fmla="*/ 9954 w 292904"/>
              <a:gd name="connsiteY27" fmla="*/ 174367 h 471694"/>
              <a:gd name="connsiteX28" fmla="*/ 5047 w 292904"/>
              <a:gd name="connsiteY28" fmla="*/ 136662 h 471694"/>
              <a:gd name="connsiteX29" fmla="*/ 1823 w 292904"/>
              <a:gd name="connsiteY29" fmla="*/ 97696 h 471694"/>
              <a:gd name="connsiteX30" fmla="*/ 280 w 292904"/>
              <a:gd name="connsiteY30" fmla="*/ 57468 h 471694"/>
              <a:gd name="connsiteX31" fmla="*/ 0 w 292904"/>
              <a:gd name="connsiteY31" fmla="*/ 36864 h 471694"/>
              <a:gd name="connsiteX32" fmla="*/ 280 w 292904"/>
              <a:gd name="connsiteY32" fmla="*/ 18502 h 47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2904" h="471694">
                <a:moveTo>
                  <a:pt x="841" y="0"/>
                </a:moveTo>
                <a:lnTo>
                  <a:pt x="155334" y="76811"/>
                </a:lnTo>
                <a:lnTo>
                  <a:pt x="207206" y="51021"/>
                </a:lnTo>
                <a:lnTo>
                  <a:pt x="207626" y="71205"/>
                </a:lnTo>
                <a:lnTo>
                  <a:pt x="209028" y="110311"/>
                </a:lnTo>
                <a:lnTo>
                  <a:pt x="211552" y="148436"/>
                </a:lnTo>
                <a:lnTo>
                  <a:pt x="215056" y="185300"/>
                </a:lnTo>
                <a:lnTo>
                  <a:pt x="219683" y="220902"/>
                </a:lnTo>
                <a:lnTo>
                  <a:pt x="225150" y="255663"/>
                </a:lnTo>
                <a:lnTo>
                  <a:pt x="231599" y="289022"/>
                </a:lnTo>
                <a:lnTo>
                  <a:pt x="239029" y="321120"/>
                </a:lnTo>
                <a:lnTo>
                  <a:pt x="247301" y="352097"/>
                </a:lnTo>
                <a:lnTo>
                  <a:pt x="256413" y="381812"/>
                </a:lnTo>
                <a:lnTo>
                  <a:pt x="266507" y="410266"/>
                </a:lnTo>
                <a:lnTo>
                  <a:pt x="277442" y="437738"/>
                </a:lnTo>
                <a:lnTo>
                  <a:pt x="288938" y="463809"/>
                </a:lnTo>
                <a:lnTo>
                  <a:pt x="292904" y="471694"/>
                </a:lnTo>
                <a:lnTo>
                  <a:pt x="126590" y="471694"/>
                </a:lnTo>
                <a:lnTo>
                  <a:pt x="117482" y="459043"/>
                </a:lnTo>
                <a:lnTo>
                  <a:pt x="100378" y="432412"/>
                </a:lnTo>
                <a:lnTo>
                  <a:pt x="84396" y="404659"/>
                </a:lnTo>
                <a:lnTo>
                  <a:pt x="69676" y="375364"/>
                </a:lnTo>
                <a:lnTo>
                  <a:pt x="56358" y="344808"/>
                </a:lnTo>
                <a:lnTo>
                  <a:pt x="44161" y="313131"/>
                </a:lnTo>
                <a:lnTo>
                  <a:pt x="33506" y="280332"/>
                </a:lnTo>
                <a:lnTo>
                  <a:pt x="24253" y="246131"/>
                </a:lnTo>
                <a:lnTo>
                  <a:pt x="16403" y="210810"/>
                </a:lnTo>
                <a:lnTo>
                  <a:pt x="9954" y="174367"/>
                </a:lnTo>
                <a:lnTo>
                  <a:pt x="5047" y="136662"/>
                </a:lnTo>
                <a:lnTo>
                  <a:pt x="1823" y="97696"/>
                </a:lnTo>
                <a:lnTo>
                  <a:pt x="280" y="57468"/>
                </a:lnTo>
                <a:lnTo>
                  <a:pt x="0" y="36864"/>
                </a:lnTo>
                <a:lnTo>
                  <a:pt x="280" y="18502"/>
                </a:lnTo>
                <a:close/>
              </a:path>
            </a:pathLst>
          </a:custGeom>
          <a:solidFill>
            <a:srgbClr val="EC9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 rot="20480403">
            <a:off x="1549725" y="5396017"/>
            <a:ext cx="1000284" cy="664213"/>
            <a:chOff x="1766435" y="3873484"/>
            <a:chExt cx="1213685" cy="805917"/>
          </a:xfrm>
        </p:grpSpPr>
        <p:sp>
          <p:nvSpPr>
            <p:cNvPr id="63" name="자유형 62"/>
            <p:cNvSpPr>
              <a:spLocks/>
            </p:cNvSpPr>
            <p:nvPr/>
          </p:nvSpPr>
          <p:spPr bwMode="auto">
            <a:xfrm>
              <a:off x="1766435" y="3873484"/>
              <a:ext cx="1213685" cy="805917"/>
            </a:xfrm>
            <a:custGeom>
              <a:avLst/>
              <a:gdLst>
                <a:gd name="connsiteX0" fmla="*/ 619153 w 1213685"/>
                <a:gd name="connsiteY0" fmla="*/ 0 h 805917"/>
                <a:gd name="connsiteX1" fmla="*/ 627883 w 1213685"/>
                <a:gd name="connsiteY1" fmla="*/ 0 h 805917"/>
                <a:gd name="connsiteX2" fmla="*/ 645938 w 1213685"/>
                <a:gd name="connsiteY2" fmla="*/ 1389 h 805917"/>
                <a:gd name="connsiteX3" fmla="*/ 663993 w 1213685"/>
                <a:gd name="connsiteY3" fmla="*/ 3572 h 805917"/>
                <a:gd name="connsiteX4" fmla="*/ 682247 w 1213685"/>
                <a:gd name="connsiteY4" fmla="*/ 6945 h 805917"/>
                <a:gd name="connsiteX5" fmla="*/ 709429 w 1213685"/>
                <a:gd name="connsiteY5" fmla="*/ 14088 h 805917"/>
                <a:gd name="connsiteX6" fmla="*/ 745738 w 1213685"/>
                <a:gd name="connsiteY6" fmla="*/ 27382 h 805917"/>
                <a:gd name="connsiteX7" fmla="*/ 782046 w 1213685"/>
                <a:gd name="connsiteY7" fmla="*/ 44644 h 805917"/>
                <a:gd name="connsiteX8" fmla="*/ 818157 w 1213685"/>
                <a:gd name="connsiteY8" fmla="*/ 65676 h 805917"/>
                <a:gd name="connsiteX9" fmla="*/ 853870 w 1213685"/>
                <a:gd name="connsiteY9" fmla="*/ 90677 h 805917"/>
                <a:gd name="connsiteX10" fmla="*/ 888988 w 1213685"/>
                <a:gd name="connsiteY10" fmla="*/ 119050 h 805917"/>
                <a:gd name="connsiteX11" fmla="*/ 906250 w 1213685"/>
                <a:gd name="connsiteY11" fmla="*/ 134328 h 805917"/>
                <a:gd name="connsiteX12" fmla="*/ 926091 w 1213685"/>
                <a:gd name="connsiteY12" fmla="*/ 152979 h 805917"/>
                <a:gd name="connsiteX13" fmla="*/ 964582 w 1213685"/>
                <a:gd name="connsiteY13" fmla="*/ 192861 h 805917"/>
                <a:gd name="connsiteX14" fmla="*/ 1001883 w 1213685"/>
                <a:gd name="connsiteY14" fmla="*/ 236711 h 805917"/>
                <a:gd name="connsiteX15" fmla="*/ 1037993 w 1213685"/>
                <a:gd name="connsiteY15" fmla="*/ 284133 h 805917"/>
                <a:gd name="connsiteX16" fmla="*/ 1072318 w 1213685"/>
                <a:gd name="connsiteY16" fmla="*/ 334729 h 805917"/>
                <a:gd name="connsiteX17" fmla="*/ 1104658 w 1213685"/>
                <a:gd name="connsiteY17" fmla="*/ 388500 h 805917"/>
                <a:gd name="connsiteX18" fmla="*/ 1135411 w 1213685"/>
                <a:gd name="connsiteY18" fmla="*/ 444652 h 805917"/>
                <a:gd name="connsiteX19" fmla="*/ 1163784 w 1213685"/>
                <a:gd name="connsiteY19" fmla="*/ 503582 h 805917"/>
                <a:gd name="connsiteX20" fmla="*/ 1189775 w 1213685"/>
                <a:gd name="connsiteY20" fmla="*/ 564298 h 805917"/>
                <a:gd name="connsiteX21" fmla="*/ 1213386 w 1213685"/>
                <a:gd name="connsiteY21" fmla="*/ 627196 h 805917"/>
                <a:gd name="connsiteX22" fmla="*/ 1213685 w 1213685"/>
                <a:gd name="connsiteY22" fmla="*/ 628120 h 805917"/>
                <a:gd name="connsiteX23" fmla="*/ 1110562 w 1213685"/>
                <a:gd name="connsiteY23" fmla="*/ 805917 h 805917"/>
                <a:gd name="connsiteX24" fmla="*/ 1102275 w 1213685"/>
                <a:gd name="connsiteY24" fmla="*/ 805917 h 805917"/>
                <a:gd name="connsiteX25" fmla="*/ 978537 w 1213685"/>
                <a:gd name="connsiteY25" fmla="*/ 592575 h 805917"/>
                <a:gd name="connsiteX26" fmla="*/ 854798 w 1213685"/>
                <a:gd name="connsiteY26" fmla="*/ 805917 h 805917"/>
                <a:gd name="connsiteX27" fmla="*/ 825940 w 1213685"/>
                <a:gd name="connsiteY27" fmla="*/ 805917 h 805917"/>
                <a:gd name="connsiteX28" fmla="*/ 702202 w 1213685"/>
                <a:gd name="connsiteY28" fmla="*/ 592575 h 805917"/>
                <a:gd name="connsiteX29" fmla="*/ 578463 w 1213685"/>
                <a:gd name="connsiteY29" fmla="*/ 805917 h 805917"/>
                <a:gd name="connsiteX30" fmla="*/ 570176 w 1213685"/>
                <a:gd name="connsiteY30" fmla="*/ 805917 h 805917"/>
                <a:gd name="connsiteX31" fmla="*/ 446438 w 1213685"/>
                <a:gd name="connsiteY31" fmla="*/ 592575 h 805917"/>
                <a:gd name="connsiteX32" fmla="*/ 322699 w 1213685"/>
                <a:gd name="connsiteY32" fmla="*/ 805917 h 805917"/>
                <a:gd name="connsiteX33" fmla="*/ 314412 w 1213685"/>
                <a:gd name="connsiteY33" fmla="*/ 805917 h 805917"/>
                <a:gd name="connsiteX34" fmla="*/ 190674 w 1213685"/>
                <a:gd name="connsiteY34" fmla="*/ 592575 h 805917"/>
                <a:gd name="connsiteX35" fmla="*/ 66935 w 1213685"/>
                <a:gd name="connsiteY35" fmla="*/ 805917 h 805917"/>
                <a:gd name="connsiteX36" fmla="*/ 58648 w 1213685"/>
                <a:gd name="connsiteY36" fmla="*/ 805917 h 805917"/>
                <a:gd name="connsiteX37" fmla="*/ 0 w 1213685"/>
                <a:gd name="connsiteY37" fmla="*/ 704801 h 805917"/>
                <a:gd name="connsiteX38" fmla="*/ 1707 w 1213685"/>
                <a:gd name="connsiteY38" fmla="*/ 698427 h 805917"/>
                <a:gd name="connsiteX39" fmla="*/ 16191 w 1213685"/>
                <a:gd name="connsiteY39" fmla="*/ 651998 h 805917"/>
                <a:gd name="connsiteX40" fmla="*/ 32063 w 1213685"/>
                <a:gd name="connsiteY40" fmla="*/ 606163 h 805917"/>
                <a:gd name="connsiteX41" fmla="*/ 49126 w 1213685"/>
                <a:gd name="connsiteY41" fmla="*/ 561123 h 805917"/>
                <a:gd name="connsiteX42" fmla="*/ 67975 w 1213685"/>
                <a:gd name="connsiteY42" fmla="*/ 517273 h 805917"/>
                <a:gd name="connsiteX43" fmla="*/ 87816 w 1213685"/>
                <a:gd name="connsiteY43" fmla="*/ 474613 h 805917"/>
                <a:gd name="connsiteX44" fmla="*/ 108649 w 1213685"/>
                <a:gd name="connsiteY44" fmla="*/ 432747 h 805917"/>
                <a:gd name="connsiteX45" fmla="*/ 130672 w 1213685"/>
                <a:gd name="connsiteY45" fmla="*/ 392270 h 805917"/>
                <a:gd name="connsiteX46" fmla="*/ 153886 w 1213685"/>
                <a:gd name="connsiteY46" fmla="*/ 353182 h 805917"/>
                <a:gd name="connsiteX47" fmla="*/ 177893 w 1213685"/>
                <a:gd name="connsiteY47" fmla="*/ 315880 h 805917"/>
                <a:gd name="connsiteX48" fmla="*/ 202893 w 1213685"/>
                <a:gd name="connsiteY48" fmla="*/ 279966 h 805917"/>
                <a:gd name="connsiteX49" fmla="*/ 228686 w 1213685"/>
                <a:gd name="connsiteY49" fmla="*/ 245640 h 805917"/>
                <a:gd name="connsiteX50" fmla="*/ 255273 w 1213685"/>
                <a:gd name="connsiteY50" fmla="*/ 213298 h 805917"/>
                <a:gd name="connsiteX51" fmla="*/ 282454 w 1213685"/>
                <a:gd name="connsiteY51" fmla="*/ 182742 h 805917"/>
                <a:gd name="connsiteX52" fmla="*/ 310033 w 1213685"/>
                <a:gd name="connsiteY52" fmla="*/ 154170 h 805917"/>
                <a:gd name="connsiteX53" fmla="*/ 338207 w 1213685"/>
                <a:gd name="connsiteY53" fmla="*/ 127781 h 805917"/>
                <a:gd name="connsiteX54" fmla="*/ 366976 w 1213685"/>
                <a:gd name="connsiteY54" fmla="*/ 103375 h 805917"/>
                <a:gd name="connsiteX55" fmla="*/ 396142 w 1213685"/>
                <a:gd name="connsiteY55" fmla="*/ 81351 h 805917"/>
                <a:gd name="connsiteX56" fmla="*/ 425507 w 1213685"/>
                <a:gd name="connsiteY56" fmla="*/ 61708 h 805917"/>
                <a:gd name="connsiteX57" fmla="*/ 455268 w 1213685"/>
                <a:gd name="connsiteY57" fmla="*/ 44842 h 805917"/>
                <a:gd name="connsiteX58" fmla="*/ 485029 w 1213685"/>
                <a:gd name="connsiteY58" fmla="*/ 30358 h 805917"/>
                <a:gd name="connsiteX59" fmla="*/ 514790 w 1213685"/>
                <a:gd name="connsiteY59" fmla="*/ 18453 h 805917"/>
                <a:gd name="connsiteX60" fmla="*/ 544750 w 1213685"/>
                <a:gd name="connsiteY60" fmla="*/ 9326 h 805917"/>
                <a:gd name="connsiteX61" fmla="*/ 574511 w 1213685"/>
                <a:gd name="connsiteY61" fmla="*/ 3373 h 805917"/>
                <a:gd name="connsiteX62" fmla="*/ 604074 w 1213685"/>
                <a:gd name="connsiteY62" fmla="*/ 199 h 8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213685" h="805917">
                  <a:moveTo>
                    <a:pt x="619153" y="0"/>
                  </a:moveTo>
                  <a:lnTo>
                    <a:pt x="627883" y="0"/>
                  </a:lnTo>
                  <a:lnTo>
                    <a:pt x="645938" y="1389"/>
                  </a:lnTo>
                  <a:lnTo>
                    <a:pt x="663993" y="3572"/>
                  </a:lnTo>
                  <a:lnTo>
                    <a:pt x="682247" y="6945"/>
                  </a:lnTo>
                  <a:lnTo>
                    <a:pt x="709429" y="14088"/>
                  </a:lnTo>
                  <a:lnTo>
                    <a:pt x="745738" y="27382"/>
                  </a:lnTo>
                  <a:lnTo>
                    <a:pt x="782046" y="44644"/>
                  </a:lnTo>
                  <a:lnTo>
                    <a:pt x="818157" y="65676"/>
                  </a:lnTo>
                  <a:lnTo>
                    <a:pt x="853870" y="90677"/>
                  </a:lnTo>
                  <a:lnTo>
                    <a:pt x="888988" y="119050"/>
                  </a:lnTo>
                  <a:lnTo>
                    <a:pt x="906250" y="134328"/>
                  </a:lnTo>
                  <a:lnTo>
                    <a:pt x="926091" y="152979"/>
                  </a:lnTo>
                  <a:lnTo>
                    <a:pt x="964582" y="192861"/>
                  </a:lnTo>
                  <a:lnTo>
                    <a:pt x="1001883" y="236711"/>
                  </a:lnTo>
                  <a:lnTo>
                    <a:pt x="1037993" y="284133"/>
                  </a:lnTo>
                  <a:lnTo>
                    <a:pt x="1072318" y="334729"/>
                  </a:lnTo>
                  <a:lnTo>
                    <a:pt x="1104658" y="388500"/>
                  </a:lnTo>
                  <a:lnTo>
                    <a:pt x="1135411" y="444652"/>
                  </a:lnTo>
                  <a:lnTo>
                    <a:pt x="1163784" y="503582"/>
                  </a:lnTo>
                  <a:lnTo>
                    <a:pt x="1189775" y="564298"/>
                  </a:lnTo>
                  <a:lnTo>
                    <a:pt x="1213386" y="627196"/>
                  </a:lnTo>
                  <a:lnTo>
                    <a:pt x="1213685" y="628120"/>
                  </a:lnTo>
                  <a:lnTo>
                    <a:pt x="1110562" y="805917"/>
                  </a:lnTo>
                  <a:lnTo>
                    <a:pt x="1102275" y="805917"/>
                  </a:lnTo>
                  <a:lnTo>
                    <a:pt x="978537" y="592575"/>
                  </a:lnTo>
                  <a:lnTo>
                    <a:pt x="854798" y="805917"/>
                  </a:lnTo>
                  <a:lnTo>
                    <a:pt x="825940" y="805917"/>
                  </a:lnTo>
                  <a:lnTo>
                    <a:pt x="702202" y="592575"/>
                  </a:lnTo>
                  <a:lnTo>
                    <a:pt x="578463" y="805917"/>
                  </a:lnTo>
                  <a:lnTo>
                    <a:pt x="570176" y="805917"/>
                  </a:lnTo>
                  <a:lnTo>
                    <a:pt x="446438" y="592575"/>
                  </a:lnTo>
                  <a:lnTo>
                    <a:pt x="322699" y="805917"/>
                  </a:lnTo>
                  <a:lnTo>
                    <a:pt x="314412" y="805917"/>
                  </a:lnTo>
                  <a:lnTo>
                    <a:pt x="190674" y="592575"/>
                  </a:lnTo>
                  <a:lnTo>
                    <a:pt x="66935" y="805917"/>
                  </a:lnTo>
                  <a:lnTo>
                    <a:pt x="58648" y="805917"/>
                  </a:lnTo>
                  <a:lnTo>
                    <a:pt x="0" y="704801"/>
                  </a:lnTo>
                  <a:lnTo>
                    <a:pt x="1707" y="698427"/>
                  </a:lnTo>
                  <a:lnTo>
                    <a:pt x="16191" y="651998"/>
                  </a:lnTo>
                  <a:lnTo>
                    <a:pt x="32063" y="606163"/>
                  </a:lnTo>
                  <a:lnTo>
                    <a:pt x="49126" y="561123"/>
                  </a:lnTo>
                  <a:lnTo>
                    <a:pt x="67975" y="517273"/>
                  </a:lnTo>
                  <a:lnTo>
                    <a:pt x="87816" y="474613"/>
                  </a:lnTo>
                  <a:lnTo>
                    <a:pt x="108649" y="432747"/>
                  </a:lnTo>
                  <a:lnTo>
                    <a:pt x="130672" y="392270"/>
                  </a:lnTo>
                  <a:lnTo>
                    <a:pt x="153886" y="353182"/>
                  </a:lnTo>
                  <a:lnTo>
                    <a:pt x="177893" y="315880"/>
                  </a:lnTo>
                  <a:lnTo>
                    <a:pt x="202893" y="279966"/>
                  </a:lnTo>
                  <a:lnTo>
                    <a:pt x="228686" y="245640"/>
                  </a:lnTo>
                  <a:lnTo>
                    <a:pt x="255273" y="213298"/>
                  </a:lnTo>
                  <a:lnTo>
                    <a:pt x="282454" y="182742"/>
                  </a:lnTo>
                  <a:lnTo>
                    <a:pt x="310033" y="154170"/>
                  </a:lnTo>
                  <a:lnTo>
                    <a:pt x="338207" y="127781"/>
                  </a:lnTo>
                  <a:lnTo>
                    <a:pt x="366976" y="103375"/>
                  </a:lnTo>
                  <a:lnTo>
                    <a:pt x="396142" y="81351"/>
                  </a:lnTo>
                  <a:lnTo>
                    <a:pt x="425507" y="61708"/>
                  </a:lnTo>
                  <a:lnTo>
                    <a:pt x="455268" y="44842"/>
                  </a:lnTo>
                  <a:lnTo>
                    <a:pt x="485029" y="30358"/>
                  </a:lnTo>
                  <a:lnTo>
                    <a:pt x="514790" y="18453"/>
                  </a:lnTo>
                  <a:lnTo>
                    <a:pt x="544750" y="9326"/>
                  </a:lnTo>
                  <a:lnTo>
                    <a:pt x="574511" y="3373"/>
                  </a:lnTo>
                  <a:lnTo>
                    <a:pt x="604074" y="199"/>
                  </a:lnTo>
                  <a:close/>
                </a:path>
              </a:pathLst>
            </a:custGeom>
            <a:solidFill>
              <a:srgbClr val="FBC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자유형 63"/>
            <p:cNvSpPr>
              <a:spLocks/>
            </p:cNvSpPr>
            <p:nvPr/>
          </p:nvSpPr>
          <p:spPr bwMode="auto">
            <a:xfrm>
              <a:off x="2672684" y="4008423"/>
              <a:ext cx="306738" cy="569836"/>
            </a:xfrm>
            <a:custGeom>
              <a:avLst/>
              <a:gdLst>
                <a:gd name="connsiteX0" fmla="*/ 0 w 306738"/>
                <a:gd name="connsiteY0" fmla="*/ 0 h 569836"/>
                <a:gd name="connsiteX1" fmla="*/ 19841 w 306738"/>
                <a:gd name="connsiteY1" fmla="*/ 18645 h 569836"/>
                <a:gd name="connsiteX2" fmla="*/ 58332 w 306738"/>
                <a:gd name="connsiteY2" fmla="*/ 58513 h 569836"/>
                <a:gd name="connsiteX3" fmla="*/ 95633 w 306738"/>
                <a:gd name="connsiteY3" fmla="*/ 102348 h 569836"/>
                <a:gd name="connsiteX4" fmla="*/ 131743 w 306738"/>
                <a:gd name="connsiteY4" fmla="*/ 149753 h 569836"/>
                <a:gd name="connsiteX5" fmla="*/ 166068 w 306738"/>
                <a:gd name="connsiteY5" fmla="*/ 200332 h 569836"/>
                <a:gd name="connsiteX6" fmla="*/ 198408 w 306738"/>
                <a:gd name="connsiteY6" fmla="*/ 254084 h 569836"/>
                <a:gd name="connsiteX7" fmla="*/ 229162 w 306738"/>
                <a:gd name="connsiteY7" fmla="*/ 310217 h 569836"/>
                <a:gd name="connsiteX8" fmla="*/ 257534 w 306738"/>
                <a:gd name="connsiteY8" fmla="*/ 369127 h 569836"/>
                <a:gd name="connsiteX9" fmla="*/ 283525 w 306738"/>
                <a:gd name="connsiteY9" fmla="*/ 429821 h 569836"/>
                <a:gd name="connsiteX10" fmla="*/ 306738 w 306738"/>
                <a:gd name="connsiteY10" fmla="*/ 491637 h 569836"/>
                <a:gd name="connsiteX11" fmla="*/ 261382 w 306738"/>
                <a:gd name="connsiteY11" fmla="*/ 569836 h 569836"/>
                <a:gd name="connsiteX12" fmla="*/ 258328 w 306738"/>
                <a:gd name="connsiteY12" fmla="*/ 553591 h 569836"/>
                <a:gd name="connsiteX13" fmla="*/ 245431 w 306738"/>
                <a:gd name="connsiteY13" fmla="*/ 498251 h 569836"/>
                <a:gd name="connsiteX14" fmla="*/ 230352 w 306738"/>
                <a:gd name="connsiteY14" fmla="*/ 443706 h 569836"/>
                <a:gd name="connsiteX15" fmla="*/ 213289 w 306738"/>
                <a:gd name="connsiteY15" fmla="*/ 390152 h 569836"/>
                <a:gd name="connsiteX16" fmla="*/ 194044 w 306738"/>
                <a:gd name="connsiteY16" fmla="*/ 337986 h 569836"/>
                <a:gd name="connsiteX17" fmla="*/ 173012 w 306738"/>
                <a:gd name="connsiteY17" fmla="*/ 287010 h 569836"/>
                <a:gd name="connsiteX18" fmla="*/ 150394 w 306738"/>
                <a:gd name="connsiteY18" fmla="*/ 237622 h 569836"/>
                <a:gd name="connsiteX19" fmla="*/ 126188 w 306738"/>
                <a:gd name="connsiteY19" fmla="*/ 189621 h 569836"/>
                <a:gd name="connsiteX20" fmla="*/ 100196 w 306738"/>
                <a:gd name="connsiteY20" fmla="*/ 143803 h 569836"/>
                <a:gd name="connsiteX21" fmla="*/ 73213 w 306738"/>
                <a:gd name="connsiteY21" fmla="*/ 99968 h 569836"/>
                <a:gd name="connsiteX22" fmla="*/ 44841 w 306738"/>
                <a:gd name="connsiteY22" fmla="*/ 58315 h 569836"/>
                <a:gd name="connsiteX23" fmla="*/ 15278 w 306738"/>
                <a:gd name="connsiteY23" fmla="*/ 18843 h 569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6738" h="569836">
                  <a:moveTo>
                    <a:pt x="0" y="0"/>
                  </a:moveTo>
                  <a:lnTo>
                    <a:pt x="19841" y="18645"/>
                  </a:lnTo>
                  <a:lnTo>
                    <a:pt x="58332" y="58513"/>
                  </a:lnTo>
                  <a:lnTo>
                    <a:pt x="95633" y="102348"/>
                  </a:lnTo>
                  <a:lnTo>
                    <a:pt x="131743" y="149753"/>
                  </a:lnTo>
                  <a:lnTo>
                    <a:pt x="166068" y="200332"/>
                  </a:lnTo>
                  <a:lnTo>
                    <a:pt x="198408" y="254084"/>
                  </a:lnTo>
                  <a:lnTo>
                    <a:pt x="229162" y="310217"/>
                  </a:lnTo>
                  <a:lnTo>
                    <a:pt x="257534" y="369127"/>
                  </a:lnTo>
                  <a:lnTo>
                    <a:pt x="283525" y="429821"/>
                  </a:lnTo>
                  <a:lnTo>
                    <a:pt x="306738" y="491637"/>
                  </a:lnTo>
                  <a:lnTo>
                    <a:pt x="261382" y="569836"/>
                  </a:lnTo>
                  <a:lnTo>
                    <a:pt x="258328" y="553591"/>
                  </a:lnTo>
                  <a:lnTo>
                    <a:pt x="245431" y="498251"/>
                  </a:lnTo>
                  <a:lnTo>
                    <a:pt x="230352" y="443706"/>
                  </a:lnTo>
                  <a:lnTo>
                    <a:pt x="213289" y="390152"/>
                  </a:lnTo>
                  <a:lnTo>
                    <a:pt x="194044" y="337986"/>
                  </a:lnTo>
                  <a:lnTo>
                    <a:pt x="173012" y="287010"/>
                  </a:lnTo>
                  <a:lnTo>
                    <a:pt x="150394" y="237622"/>
                  </a:lnTo>
                  <a:lnTo>
                    <a:pt x="126188" y="189621"/>
                  </a:lnTo>
                  <a:lnTo>
                    <a:pt x="100196" y="143803"/>
                  </a:lnTo>
                  <a:lnTo>
                    <a:pt x="73213" y="99968"/>
                  </a:lnTo>
                  <a:lnTo>
                    <a:pt x="44841" y="58315"/>
                  </a:lnTo>
                  <a:lnTo>
                    <a:pt x="15278" y="18843"/>
                  </a:lnTo>
                  <a:close/>
                </a:path>
              </a:pathLst>
            </a:custGeom>
            <a:solidFill>
              <a:srgbClr val="EC90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9904DF5-F743-455A-9FE1-5AA3332B0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45" y="1086639"/>
            <a:ext cx="4448796" cy="5191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3C8EED7-BF0F-4DC2-8CDF-19ED8E3A2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99" y="1393773"/>
            <a:ext cx="1121323" cy="1282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29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6801" y="1482460"/>
            <a:ext cx="9259883" cy="1117748"/>
            <a:chOff x="2524879" y="380585"/>
            <a:chExt cx="9259883" cy="70593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296217" y="380585"/>
              <a:ext cx="7488545" cy="705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24879" y="380585"/>
              <a:ext cx="8342989" cy="70593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688525" y="380585"/>
              <a:ext cx="1041817" cy="705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21646" y="445089"/>
              <a:ext cx="4118843" cy="524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목표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126801" y="197643"/>
            <a:ext cx="9259883" cy="1056042"/>
            <a:chOff x="2524879" y="380585"/>
            <a:chExt cx="9259883" cy="705937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296217" y="380585"/>
              <a:ext cx="7488545" cy="705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2524879" y="380585"/>
              <a:ext cx="8342989" cy="70593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688525" y="380585"/>
              <a:ext cx="1041817" cy="705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21646" y="470995"/>
              <a:ext cx="4118843" cy="491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목적</a:t>
              </a:r>
              <a:r>
                <a:rPr lang="en-US" altLang="ko-KR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</a:t>
              </a: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환경 오염</a:t>
              </a:r>
              <a:r>
                <a:rPr lang="en-US" altLang="ko-KR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126801" y="2806014"/>
            <a:ext cx="9259883" cy="1133800"/>
            <a:chOff x="2524879" y="380585"/>
            <a:chExt cx="9259883" cy="705937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96217" y="380585"/>
              <a:ext cx="7488545" cy="705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2524879" y="380585"/>
              <a:ext cx="8342989" cy="705937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2688525" y="380585"/>
              <a:ext cx="1041817" cy="705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921646" y="482740"/>
              <a:ext cx="6396335" cy="408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기술</a:t>
              </a:r>
              <a:r>
                <a:rPr lang="en-US" altLang="ko-KR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</a:t>
              </a:r>
              <a:r>
                <a:rPr lang="ko-KR" altLang="en-US" sz="2800" dirty="0" err="1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드론</a:t>
              </a:r>
              <a:r>
                <a:rPr lang="en-US" altLang="ko-KR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,</a:t>
              </a:r>
              <a:r>
                <a:rPr lang="ko-KR" altLang="en-US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각종 </a:t>
              </a:r>
              <a:r>
                <a:rPr lang="en-US" altLang="ko-KR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IoT</a:t>
              </a:r>
              <a:r>
                <a:rPr lang="ko-KR" altLang="en-US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기술들</a:t>
              </a:r>
              <a:r>
                <a:rPr lang="en-US" altLang="ko-KR" sz="28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126801" y="4164579"/>
            <a:ext cx="9259883" cy="1148080"/>
            <a:chOff x="2524879" y="380585"/>
            <a:chExt cx="9259883" cy="705937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4296217" y="380585"/>
              <a:ext cx="7488545" cy="705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524879" y="380585"/>
              <a:ext cx="8342989" cy="705937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2688525" y="380585"/>
              <a:ext cx="1041817" cy="705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874375" y="440386"/>
              <a:ext cx="6618311" cy="510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시장구조</a:t>
              </a:r>
              <a:r>
                <a:rPr lang="en-US" altLang="ko-KR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</a:t>
              </a:r>
              <a:r>
                <a:rPr lang="ko-KR" altLang="en-US" sz="3200" dirty="0" err="1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드론과</a:t>
              </a: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미세먼지 측정기</a:t>
              </a:r>
              <a:r>
                <a:rPr lang="en-US" altLang="ko-KR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126801" y="5518465"/>
            <a:ext cx="9259883" cy="1176990"/>
            <a:chOff x="2524879" y="380585"/>
            <a:chExt cx="9259883" cy="705937"/>
          </a:xfrm>
        </p:grpSpPr>
        <p:sp>
          <p:nvSpPr>
            <p:cNvPr id="54" name="모서리가 둥근 직사각형 53"/>
            <p:cNvSpPr/>
            <p:nvPr/>
          </p:nvSpPr>
          <p:spPr>
            <a:xfrm>
              <a:off x="4296217" y="380585"/>
              <a:ext cx="7488545" cy="705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524879" y="380585"/>
              <a:ext cx="8342989" cy="705937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688525" y="380585"/>
              <a:ext cx="1041817" cy="7059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921646" y="484345"/>
              <a:ext cx="4118843" cy="498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2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결론</a:t>
              </a:r>
              <a:endParaRPr kumimoji="0" lang="ko-KR" alt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8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45920" y="182880"/>
            <a:ext cx="8328972" cy="4801370"/>
            <a:chOff x="3924505" y="838150"/>
            <a:chExt cx="4406490" cy="3990140"/>
          </a:xfrm>
        </p:grpSpPr>
        <p:sp>
          <p:nvSpPr>
            <p:cNvPr id="9" name="직사각형 8"/>
            <p:cNvSpPr/>
            <p:nvPr/>
          </p:nvSpPr>
          <p:spPr>
            <a:xfrm>
              <a:off x="3924505" y="1374754"/>
              <a:ext cx="4406490" cy="2754205"/>
            </a:xfrm>
            <a:prstGeom prst="rect">
              <a:avLst/>
            </a:prstGeom>
            <a:solidFill>
              <a:srgbClr val="E7C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041194" y="1465712"/>
              <a:ext cx="4173113" cy="2576145"/>
            </a:xfrm>
            <a:prstGeom prst="rect">
              <a:avLst/>
            </a:prstGeom>
            <a:solidFill>
              <a:srgbClr val="D2CE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157182" y="1571933"/>
              <a:ext cx="3251317" cy="2325856"/>
            </a:xfrm>
            <a:prstGeom prst="roundRect">
              <a:avLst>
                <a:gd name="adj" fmla="val 97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>
              <a:off x="3924505" y="1017020"/>
              <a:ext cx="4406490" cy="357733"/>
            </a:xfrm>
            <a:prstGeom prst="trapezoid">
              <a:avLst>
                <a:gd name="adj" fmla="val 150000"/>
              </a:avLst>
            </a:prstGeom>
            <a:solidFill>
              <a:srgbClr val="C8B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524487" y="1571932"/>
              <a:ext cx="543309" cy="2325856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15300000">
              <a:off x="7642304" y="3106631"/>
              <a:ext cx="307673" cy="307673"/>
              <a:chOff x="3935392" y="-335666"/>
              <a:chExt cx="293706" cy="293706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3935392" y="-335666"/>
                <a:ext cx="293706" cy="293706"/>
              </a:xfrm>
              <a:prstGeom prst="ellipse">
                <a:avLst/>
              </a:prstGeom>
              <a:solidFill>
                <a:srgbClr val="D2CEC5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64245" y="-278813"/>
                <a:ext cx="36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 rot="900000">
              <a:off x="7645425" y="3505874"/>
              <a:ext cx="307673" cy="307673"/>
              <a:chOff x="3935392" y="-335666"/>
              <a:chExt cx="293706" cy="293706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35392" y="-335666"/>
                <a:ext cx="293706" cy="293706"/>
              </a:xfrm>
              <a:prstGeom prst="ellipse">
                <a:avLst/>
              </a:prstGeom>
              <a:solidFill>
                <a:srgbClr val="D2CEC5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4064245" y="-278813"/>
                <a:ext cx="36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 rot="16200000">
              <a:off x="7777285" y="1637016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16200000">
              <a:off x="7777286" y="1744367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6200000">
              <a:off x="7777287" y="1851719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16200000">
              <a:off x="7777288" y="1959070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16200000">
              <a:off x="7777290" y="2066421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6200000">
              <a:off x="7777291" y="2173773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 rot="16200000">
              <a:off x="7777292" y="2281124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16200000">
              <a:off x="7777293" y="2388475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 rot="16200000">
              <a:off x="7777295" y="2495826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16200000">
              <a:off x="7777296" y="2603178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16200000">
              <a:off x="7777297" y="2710529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16200000">
              <a:off x="7777299" y="2817880"/>
              <a:ext cx="37712" cy="273410"/>
            </a:xfrm>
            <a:prstGeom prst="roundRect">
              <a:avLst>
                <a:gd name="adj" fmla="val 50000"/>
              </a:avLst>
            </a:prstGeom>
            <a:solidFill>
              <a:srgbClr val="B2A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달 30"/>
            <p:cNvSpPr/>
            <p:nvPr/>
          </p:nvSpPr>
          <p:spPr>
            <a:xfrm rot="16200000">
              <a:off x="6015650" y="717227"/>
              <a:ext cx="224199" cy="823785"/>
            </a:xfrm>
            <a:prstGeom prst="moon">
              <a:avLst>
                <a:gd name="adj" fmla="val 7688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달 32"/>
            <p:cNvSpPr/>
            <p:nvPr/>
          </p:nvSpPr>
          <p:spPr>
            <a:xfrm rot="16200000" flipH="1" flipV="1">
              <a:off x="6060365" y="560410"/>
              <a:ext cx="134764" cy="823785"/>
            </a:xfrm>
            <a:prstGeom prst="moon">
              <a:avLst>
                <a:gd name="adj" fmla="val 7688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16200000">
              <a:off x="5981516" y="622443"/>
              <a:ext cx="298843" cy="73025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122742" y="4134193"/>
              <a:ext cx="4010009" cy="455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407224" y="4179761"/>
              <a:ext cx="496669" cy="645833"/>
              <a:chOff x="4852169" y="4282108"/>
              <a:chExt cx="392380" cy="510223"/>
            </a:xfrm>
          </p:grpSpPr>
          <p:sp>
            <p:nvSpPr>
              <p:cNvPr id="47" name="자유형 46"/>
              <p:cNvSpPr/>
              <p:nvPr/>
            </p:nvSpPr>
            <p:spPr>
              <a:xfrm>
                <a:off x="5048362" y="4282108"/>
                <a:ext cx="196187" cy="424565"/>
              </a:xfrm>
              <a:custGeom>
                <a:avLst/>
                <a:gdLst>
                  <a:gd name="connsiteX0" fmla="*/ 126230 w 235768"/>
                  <a:gd name="connsiteY0" fmla="*/ 0 h 510222"/>
                  <a:gd name="connsiteX1" fmla="*/ 235768 w 235768"/>
                  <a:gd name="connsiteY1" fmla="*/ 0 h 510222"/>
                  <a:gd name="connsiteX2" fmla="*/ 56467 w 235768"/>
                  <a:gd name="connsiteY2" fmla="*/ 510222 h 510222"/>
                  <a:gd name="connsiteX3" fmla="*/ 0 w 235768"/>
                  <a:gd name="connsiteY3" fmla="*/ 510222 h 51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768" h="510222">
                    <a:moveTo>
                      <a:pt x="126230" y="0"/>
                    </a:moveTo>
                    <a:lnTo>
                      <a:pt x="235768" y="0"/>
                    </a:lnTo>
                    <a:lnTo>
                      <a:pt x="56467" y="510222"/>
                    </a:lnTo>
                    <a:lnTo>
                      <a:pt x="0" y="51022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4852169" y="4282109"/>
                <a:ext cx="235768" cy="510222"/>
              </a:xfrm>
              <a:custGeom>
                <a:avLst/>
                <a:gdLst>
                  <a:gd name="connsiteX0" fmla="*/ 126230 w 235768"/>
                  <a:gd name="connsiteY0" fmla="*/ 0 h 510222"/>
                  <a:gd name="connsiteX1" fmla="*/ 235768 w 235768"/>
                  <a:gd name="connsiteY1" fmla="*/ 0 h 510222"/>
                  <a:gd name="connsiteX2" fmla="*/ 56467 w 235768"/>
                  <a:gd name="connsiteY2" fmla="*/ 510222 h 510222"/>
                  <a:gd name="connsiteX3" fmla="*/ 0 w 235768"/>
                  <a:gd name="connsiteY3" fmla="*/ 510222 h 51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768" h="510222">
                    <a:moveTo>
                      <a:pt x="126230" y="0"/>
                    </a:moveTo>
                    <a:lnTo>
                      <a:pt x="235768" y="0"/>
                    </a:lnTo>
                    <a:lnTo>
                      <a:pt x="56467" y="510222"/>
                    </a:lnTo>
                    <a:lnTo>
                      <a:pt x="0" y="51022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 flipH="1">
              <a:off x="7299471" y="4182457"/>
              <a:ext cx="496669" cy="645833"/>
              <a:chOff x="7213581" y="2894964"/>
              <a:chExt cx="392380" cy="510223"/>
            </a:xfrm>
          </p:grpSpPr>
          <p:sp>
            <p:nvSpPr>
              <p:cNvPr id="48" name="자유형 47"/>
              <p:cNvSpPr/>
              <p:nvPr/>
            </p:nvSpPr>
            <p:spPr>
              <a:xfrm>
                <a:off x="7409774" y="2894964"/>
                <a:ext cx="196187" cy="424565"/>
              </a:xfrm>
              <a:custGeom>
                <a:avLst/>
                <a:gdLst>
                  <a:gd name="connsiteX0" fmla="*/ 126230 w 235768"/>
                  <a:gd name="connsiteY0" fmla="*/ 0 h 510222"/>
                  <a:gd name="connsiteX1" fmla="*/ 235768 w 235768"/>
                  <a:gd name="connsiteY1" fmla="*/ 0 h 510222"/>
                  <a:gd name="connsiteX2" fmla="*/ 56467 w 235768"/>
                  <a:gd name="connsiteY2" fmla="*/ 510222 h 510222"/>
                  <a:gd name="connsiteX3" fmla="*/ 0 w 235768"/>
                  <a:gd name="connsiteY3" fmla="*/ 510222 h 51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768" h="510222">
                    <a:moveTo>
                      <a:pt x="126230" y="0"/>
                    </a:moveTo>
                    <a:lnTo>
                      <a:pt x="235768" y="0"/>
                    </a:lnTo>
                    <a:lnTo>
                      <a:pt x="56467" y="510222"/>
                    </a:lnTo>
                    <a:lnTo>
                      <a:pt x="0" y="51022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7213581" y="2894965"/>
                <a:ext cx="235768" cy="510222"/>
              </a:xfrm>
              <a:custGeom>
                <a:avLst/>
                <a:gdLst>
                  <a:gd name="connsiteX0" fmla="*/ 126230 w 235768"/>
                  <a:gd name="connsiteY0" fmla="*/ 0 h 510222"/>
                  <a:gd name="connsiteX1" fmla="*/ 235768 w 235768"/>
                  <a:gd name="connsiteY1" fmla="*/ 0 h 510222"/>
                  <a:gd name="connsiteX2" fmla="*/ 56467 w 235768"/>
                  <a:gd name="connsiteY2" fmla="*/ 510222 h 510222"/>
                  <a:gd name="connsiteX3" fmla="*/ 0 w 235768"/>
                  <a:gd name="connsiteY3" fmla="*/ 510222 h 51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768" h="510222">
                    <a:moveTo>
                      <a:pt x="126230" y="0"/>
                    </a:moveTo>
                    <a:lnTo>
                      <a:pt x="235768" y="0"/>
                    </a:lnTo>
                    <a:lnTo>
                      <a:pt x="56467" y="510222"/>
                    </a:lnTo>
                    <a:lnTo>
                      <a:pt x="0" y="51022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762000" y="4604673"/>
            <a:ext cx="10731500" cy="2253328"/>
            <a:chOff x="762000" y="4604673"/>
            <a:chExt cx="10731500" cy="2253328"/>
          </a:xfrm>
        </p:grpSpPr>
        <p:sp>
          <p:nvSpPr>
            <p:cNvPr id="6" name="사다리꼴 5"/>
            <p:cNvSpPr/>
            <p:nvPr/>
          </p:nvSpPr>
          <p:spPr>
            <a:xfrm>
              <a:off x="762000" y="4604673"/>
              <a:ext cx="10731500" cy="379577"/>
            </a:xfrm>
            <a:prstGeom prst="trapezoid">
              <a:avLst>
                <a:gd name="adj" fmla="val 150000"/>
              </a:avLst>
            </a:prstGeom>
            <a:solidFill>
              <a:srgbClr val="9D7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62000" y="4984251"/>
              <a:ext cx="10731500" cy="1873750"/>
            </a:xfrm>
            <a:prstGeom prst="rect">
              <a:avLst/>
            </a:prstGeom>
            <a:solidFill>
              <a:srgbClr val="C49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562997" y="5989850"/>
              <a:ext cx="3074495" cy="608079"/>
            </a:xfrm>
            <a:prstGeom prst="rect">
              <a:avLst/>
            </a:prstGeom>
            <a:solidFill>
              <a:srgbClr val="C4996C"/>
            </a:solidFill>
            <a:ln>
              <a:solidFill>
                <a:srgbClr val="B57F49"/>
              </a:solidFill>
            </a:ln>
            <a:effectLst>
              <a:outerShdw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150000"/>
                </a:lnSpc>
              </a:pPr>
              <a:endParaRPr lang="en-US" altLang="ko-KR" sz="1200" dirty="0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20686" y="5245372"/>
              <a:ext cx="3079896" cy="1375516"/>
            </a:xfrm>
            <a:prstGeom prst="rect">
              <a:avLst/>
            </a:prstGeom>
            <a:solidFill>
              <a:srgbClr val="C4996C"/>
            </a:solidFill>
            <a:ln>
              <a:solidFill>
                <a:srgbClr val="B57F49"/>
              </a:solidFill>
            </a:ln>
            <a:effectLst>
              <a:outerShdw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54918" y="5245372"/>
              <a:ext cx="3079896" cy="1375516"/>
            </a:xfrm>
            <a:prstGeom prst="rect">
              <a:avLst/>
            </a:prstGeom>
            <a:solidFill>
              <a:srgbClr val="C4996C"/>
            </a:solidFill>
            <a:ln>
              <a:solidFill>
                <a:srgbClr val="B57F49"/>
              </a:solidFill>
            </a:ln>
            <a:effectLst>
              <a:outerShdw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562997" y="5189195"/>
              <a:ext cx="3079896" cy="608736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solidFill>
                <a:srgbClr val="B57F49"/>
              </a:solidFill>
            </a:ln>
            <a:effectLst>
              <a:outerShdw dir="16200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다리꼴 57"/>
            <p:cNvSpPr/>
            <p:nvPr/>
          </p:nvSpPr>
          <p:spPr>
            <a:xfrm>
              <a:off x="4562997" y="5528434"/>
              <a:ext cx="3115344" cy="269496"/>
            </a:xfrm>
            <a:prstGeom prst="trapezoid">
              <a:avLst>
                <a:gd name="adj" fmla="val 150000"/>
              </a:avLst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다리꼴 91"/>
            <p:cNvSpPr/>
            <p:nvPr/>
          </p:nvSpPr>
          <p:spPr>
            <a:xfrm>
              <a:off x="4824137" y="5272138"/>
              <a:ext cx="2417014" cy="87519"/>
            </a:xfrm>
            <a:prstGeom prst="trapezoid">
              <a:avLst>
                <a:gd name="adj" fmla="val 18265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4827732" y="5344045"/>
              <a:ext cx="2409825" cy="32333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100" b="1" dirty="0"/>
            </a:p>
          </p:txBody>
        </p:sp>
      </p:grpSp>
      <p:sp>
        <p:nvSpPr>
          <p:cNvPr id="94" name="모서리가 둥근 직사각형 93"/>
          <p:cNvSpPr/>
          <p:nvPr/>
        </p:nvSpPr>
        <p:spPr>
          <a:xfrm>
            <a:off x="8245320" y="5585105"/>
            <a:ext cx="2178230" cy="178739"/>
          </a:xfrm>
          <a:prstGeom prst="roundRect">
            <a:avLst>
              <a:gd name="adj" fmla="val 50000"/>
            </a:avLst>
          </a:prstGeom>
          <a:solidFill>
            <a:srgbClr val="FED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/>
          <a:lstStyle/>
          <a:p>
            <a:pPr algn="ctr"/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245320" y="5585105"/>
            <a:ext cx="1790449" cy="178739"/>
          </a:xfrm>
          <a:prstGeom prst="roundRect">
            <a:avLst>
              <a:gd name="adj" fmla="val 50000"/>
            </a:avLst>
          </a:prstGeom>
          <a:solidFill>
            <a:srgbClr val="A9C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245320" y="5879032"/>
            <a:ext cx="2178230" cy="178739"/>
          </a:xfrm>
          <a:prstGeom prst="roundRect">
            <a:avLst>
              <a:gd name="adj" fmla="val 50000"/>
            </a:avLst>
          </a:prstGeom>
          <a:solidFill>
            <a:srgbClr val="FED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/>
          <a:lstStyle/>
          <a:p>
            <a:pPr algn="ctr"/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245320" y="5879032"/>
            <a:ext cx="1152612" cy="178739"/>
          </a:xfrm>
          <a:prstGeom prst="roundRect">
            <a:avLst>
              <a:gd name="adj" fmla="val 50000"/>
            </a:avLst>
          </a:prstGeom>
          <a:solidFill>
            <a:srgbClr val="A9C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245320" y="6172959"/>
            <a:ext cx="2178230" cy="178739"/>
          </a:xfrm>
          <a:prstGeom prst="roundRect">
            <a:avLst>
              <a:gd name="adj" fmla="val 50000"/>
            </a:avLst>
          </a:prstGeom>
          <a:solidFill>
            <a:srgbClr val="FED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/>
          <a:lstStyle/>
          <a:p>
            <a:pPr algn="ctr"/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245319" y="6172959"/>
            <a:ext cx="2003124" cy="178739"/>
          </a:xfrm>
          <a:prstGeom prst="roundRect">
            <a:avLst>
              <a:gd name="adj" fmla="val 50000"/>
            </a:avLst>
          </a:prstGeom>
          <a:solidFill>
            <a:srgbClr val="A9C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4935439" y="5462639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5074335" y="5462638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5213231" y="5462637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5352127" y="5462636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5491023" y="5462635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5629919" y="5462634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5768815" y="5462633"/>
            <a:ext cx="86141" cy="8614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5907711" y="5462632"/>
            <a:ext cx="86141" cy="86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6046607" y="5462631"/>
            <a:ext cx="86141" cy="86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6185503" y="5462630"/>
            <a:ext cx="86141" cy="86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10042474" y="3823854"/>
            <a:ext cx="485728" cy="947690"/>
            <a:chOff x="9366310" y="3086232"/>
            <a:chExt cx="875534" cy="1708229"/>
          </a:xfrm>
        </p:grpSpPr>
        <p:grpSp>
          <p:nvGrpSpPr>
            <p:cNvPr id="112" name="그룹 111"/>
            <p:cNvGrpSpPr/>
            <p:nvPr/>
          </p:nvGrpSpPr>
          <p:grpSpPr>
            <a:xfrm>
              <a:off x="9366310" y="3816904"/>
              <a:ext cx="875534" cy="977557"/>
              <a:chOff x="8797337" y="1592012"/>
              <a:chExt cx="4406490" cy="2467931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8797337" y="1949746"/>
                <a:ext cx="4406490" cy="21101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8" name="사다리꼴 117"/>
              <p:cNvSpPr/>
              <p:nvPr/>
            </p:nvSpPr>
            <p:spPr>
              <a:xfrm>
                <a:off x="8797337" y="1592012"/>
                <a:ext cx="4406490" cy="357732"/>
              </a:xfrm>
              <a:prstGeom prst="trapezoid">
                <a:avLst>
                  <a:gd name="adj" fmla="val 119752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사다리꼴 112"/>
            <p:cNvSpPr/>
            <p:nvPr/>
          </p:nvSpPr>
          <p:spPr>
            <a:xfrm>
              <a:off x="9465294" y="3840437"/>
              <a:ext cx="677565" cy="89804"/>
            </a:xfrm>
            <a:prstGeom prst="trapezoid">
              <a:avLst>
                <a:gd name="adj" fmla="val 119752"/>
              </a:avLst>
            </a:prstGeom>
            <a:solidFill>
              <a:srgbClr val="B57F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다리꼴 113"/>
            <p:cNvSpPr/>
            <p:nvPr/>
          </p:nvSpPr>
          <p:spPr>
            <a:xfrm>
              <a:off x="9815847" y="3293603"/>
              <a:ext cx="205195" cy="594152"/>
            </a:xfrm>
            <a:prstGeom prst="trapezoid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사다리꼴 114"/>
            <p:cNvSpPr/>
            <p:nvPr/>
          </p:nvSpPr>
          <p:spPr>
            <a:xfrm>
              <a:off x="9716864" y="3139244"/>
              <a:ext cx="205195" cy="755984"/>
            </a:xfrm>
            <a:prstGeom prst="trapezoid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사다리꼴 115"/>
            <p:cNvSpPr/>
            <p:nvPr/>
          </p:nvSpPr>
          <p:spPr>
            <a:xfrm>
              <a:off x="9596405" y="3086232"/>
              <a:ext cx="205195" cy="801523"/>
            </a:xfrm>
            <a:prstGeom prst="trapezoid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3" name="꺾인 연결선 122"/>
          <p:cNvCxnSpPr>
            <a:stCxn id="5" idx="1"/>
            <a:endCxn id="79" idx="1"/>
          </p:cNvCxnSpPr>
          <p:nvPr/>
        </p:nvCxnSpPr>
        <p:spPr>
          <a:xfrm rot="10800000" flipH="1">
            <a:off x="762000" y="2850708"/>
            <a:ext cx="248494" cy="3070418"/>
          </a:xfrm>
          <a:prstGeom prst="bentConnector3">
            <a:avLst>
              <a:gd name="adj1" fmla="val -12777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79" y="856997"/>
            <a:ext cx="6529069" cy="3219562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sp>
        <p:nvSpPr>
          <p:cNvPr id="44" name="직사각형 43"/>
          <p:cNvSpPr/>
          <p:nvPr/>
        </p:nvSpPr>
        <p:spPr>
          <a:xfrm>
            <a:off x="1869003" y="909612"/>
            <a:ext cx="6500423" cy="3160543"/>
          </a:xfrm>
          <a:prstGeom prst="rect">
            <a:avLst/>
          </a:prstGeom>
          <a:ln>
            <a:noFill/>
          </a:ln>
          <a:effectLst>
            <a:softEdge rad="381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400" dirty="0"/>
              <a:t>미세먼지 </a:t>
            </a:r>
            <a:endParaRPr lang="en-US" altLang="ko-KR" sz="2400" dirty="0"/>
          </a:p>
          <a:p>
            <a:r>
              <a:rPr lang="en-US" altLang="ko-KR" sz="2400" dirty="0"/>
              <a:t>1. </a:t>
            </a:r>
            <a:r>
              <a:rPr lang="ko-KR" altLang="en-US" sz="2400" dirty="0" err="1"/>
              <a:t>대기중에</a:t>
            </a:r>
            <a:r>
              <a:rPr lang="ko-KR" altLang="en-US" sz="2400" dirty="0"/>
              <a:t> 떠다니거나 흩날려 내려오는 입자      상 물질입니다 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크기는</a:t>
            </a:r>
            <a:r>
              <a:rPr lang="en-US" altLang="ko-KR" sz="2400" dirty="0"/>
              <a:t>10um</a:t>
            </a:r>
            <a:r>
              <a:rPr lang="ko-KR" altLang="en-US" sz="2400" dirty="0"/>
              <a:t>로 사람의 머리카락 지름 </a:t>
            </a:r>
            <a:r>
              <a:rPr lang="en-US" altLang="ko-KR" sz="2400" dirty="0"/>
              <a:t>60um</a:t>
            </a:r>
            <a:r>
              <a:rPr lang="ko-KR" altLang="en-US" sz="2400" dirty="0"/>
              <a:t>보다 작습니다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83" y="958003"/>
            <a:ext cx="6437483" cy="308805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81" y="846715"/>
            <a:ext cx="6506565" cy="3191034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0305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EAED"/>
            </a:gs>
            <a:gs pos="100000">
              <a:srgbClr val="AAB9B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 rot="16200000">
            <a:off x="3418111" y="1627087"/>
            <a:ext cx="5126212" cy="3060814"/>
          </a:xfrm>
          <a:custGeom>
            <a:avLst/>
            <a:gdLst>
              <a:gd name="connsiteX0" fmla="*/ 4877779 w 5126212"/>
              <a:gd name="connsiteY0" fmla="*/ 1529275 h 3060814"/>
              <a:gd name="connsiteX1" fmla="*/ 4683527 w 5126212"/>
              <a:gd name="connsiteY1" fmla="*/ 1335023 h 3060814"/>
              <a:gd name="connsiteX2" fmla="*/ 4620236 w 5126212"/>
              <a:gd name="connsiteY2" fmla="*/ 1335023 h 3060814"/>
              <a:gd name="connsiteX3" fmla="*/ 4620236 w 5126212"/>
              <a:gd name="connsiteY3" fmla="*/ 1723527 h 3060814"/>
              <a:gd name="connsiteX4" fmla="*/ 4683527 w 5126212"/>
              <a:gd name="connsiteY4" fmla="*/ 1723527 h 3060814"/>
              <a:gd name="connsiteX5" fmla="*/ 4877779 w 5126212"/>
              <a:gd name="connsiteY5" fmla="*/ 1529275 h 3060814"/>
              <a:gd name="connsiteX6" fmla="*/ 5126212 w 5126212"/>
              <a:gd name="connsiteY6" fmla="*/ 1529276 h 3060814"/>
              <a:gd name="connsiteX7" fmla="*/ 4683526 w 5126212"/>
              <a:gd name="connsiteY7" fmla="*/ 1971962 h 3060814"/>
              <a:gd name="connsiteX8" fmla="*/ 4606641 w 5126212"/>
              <a:gd name="connsiteY8" fmla="*/ 1971962 h 3060814"/>
              <a:gd name="connsiteX9" fmla="*/ 4580679 w 5126212"/>
              <a:gd name="connsiteY9" fmla="*/ 2055599 h 3060814"/>
              <a:gd name="connsiteX10" fmla="*/ 4116869 w 5126212"/>
              <a:gd name="connsiteY10" fmla="*/ 2363033 h 3060814"/>
              <a:gd name="connsiteX11" fmla="*/ 3737803 w 5126212"/>
              <a:gd name="connsiteY11" fmla="*/ 2363033 h 3060814"/>
              <a:gd name="connsiteX12" fmla="*/ 3716588 w 5126212"/>
              <a:gd name="connsiteY12" fmla="*/ 2366203 h 3060814"/>
              <a:gd name="connsiteX13" fmla="*/ 3610226 w 5126212"/>
              <a:gd name="connsiteY13" fmla="*/ 2371122 h 3060814"/>
              <a:gd name="connsiteX14" fmla="*/ 3504877 w 5126212"/>
              <a:gd name="connsiteY14" fmla="*/ 2387848 h 3060814"/>
              <a:gd name="connsiteX15" fmla="*/ 3396489 w 5126212"/>
              <a:gd name="connsiteY15" fmla="*/ 2413429 h 3060814"/>
              <a:gd name="connsiteX16" fmla="*/ 3287089 w 5126212"/>
              <a:gd name="connsiteY16" fmla="*/ 2447864 h 3060814"/>
              <a:gd name="connsiteX17" fmla="*/ 3175662 w 5126212"/>
              <a:gd name="connsiteY17" fmla="*/ 2489187 h 3060814"/>
              <a:gd name="connsiteX18" fmla="*/ 3063222 w 5126212"/>
              <a:gd name="connsiteY18" fmla="*/ 2536412 h 3060814"/>
              <a:gd name="connsiteX19" fmla="*/ 2949770 w 5126212"/>
              <a:gd name="connsiteY19" fmla="*/ 2586590 h 3060814"/>
              <a:gd name="connsiteX20" fmla="*/ 2835304 w 5126212"/>
              <a:gd name="connsiteY20" fmla="*/ 2640702 h 3060814"/>
              <a:gd name="connsiteX21" fmla="*/ 2719825 w 5126212"/>
              <a:gd name="connsiteY21" fmla="*/ 2696783 h 3060814"/>
              <a:gd name="connsiteX22" fmla="*/ 2595230 w 5126212"/>
              <a:gd name="connsiteY22" fmla="*/ 2756799 h 3060814"/>
              <a:gd name="connsiteX23" fmla="*/ 2470635 w 5126212"/>
              <a:gd name="connsiteY23" fmla="*/ 2814847 h 3060814"/>
              <a:gd name="connsiteX24" fmla="*/ 2346039 w 5126212"/>
              <a:gd name="connsiteY24" fmla="*/ 2870927 h 3060814"/>
              <a:gd name="connsiteX25" fmla="*/ 2219418 w 5126212"/>
              <a:gd name="connsiteY25" fmla="*/ 2921105 h 3060814"/>
              <a:gd name="connsiteX26" fmla="*/ 2090771 w 5126212"/>
              <a:gd name="connsiteY26" fmla="*/ 2968330 h 3060814"/>
              <a:gd name="connsiteX27" fmla="*/ 1964149 w 5126212"/>
              <a:gd name="connsiteY27" fmla="*/ 3006701 h 3060814"/>
              <a:gd name="connsiteX28" fmla="*/ 1834489 w 5126212"/>
              <a:gd name="connsiteY28" fmla="*/ 3035233 h 3060814"/>
              <a:gd name="connsiteX29" fmla="*/ 1705842 w 5126212"/>
              <a:gd name="connsiteY29" fmla="*/ 3052943 h 3060814"/>
              <a:gd name="connsiteX30" fmla="*/ 1573143 w 5126212"/>
              <a:gd name="connsiteY30" fmla="*/ 3060814 h 3060814"/>
              <a:gd name="connsiteX31" fmla="*/ 1439431 w 5126212"/>
              <a:gd name="connsiteY31" fmla="*/ 3054911 h 3060814"/>
              <a:gd name="connsiteX32" fmla="*/ 1305719 w 5126212"/>
              <a:gd name="connsiteY32" fmla="*/ 3039169 h 3060814"/>
              <a:gd name="connsiteX33" fmla="*/ 1177071 w 5126212"/>
              <a:gd name="connsiteY33" fmla="*/ 3011621 h 3060814"/>
              <a:gd name="connsiteX34" fmla="*/ 1052476 w 5126212"/>
              <a:gd name="connsiteY34" fmla="*/ 2973250 h 3060814"/>
              <a:gd name="connsiteX35" fmla="*/ 933958 w 5126212"/>
              <a:gd name="connsiteY35" fmla="*/ 2927008 h 3060814"/>
              <a:gd name="connsiteX36" fmla="*/ 818480 w 5126212"/>
              <a:gd name="connsiteY36" fmla="*/ 2872895 h 3060814"/>
              <a:gd name="connsiteX37" fmla="*/ 709079 w 5126212"/>
              <a:gd name="connsiteY37" fmla="*/ 2806976 h 3060814"/>
              <a:gd name="connsiteX38" fmla="*/ 604743 w 5126212"/>
              <a:gd name="connsiteY38" fmla="*/ 2735154 h 3060814"/>
              <a:gd name="connsiteX39" fmla="*/ 507498 w 5126212"/>
              <a:gd name="connsiteY39" fmla="*/ 2655460 h 3060814"/>
              <a:gd name="connsiteX40" fmla="*/ 418357 w 5126212"/>
              <a:gd name="connsiteY40" fmla="*/ 2566912 h 3060814"/>
              <a:gd name="connsiteX41" fmla="*/ 334280 w 5126212"/>
              <a:gd name="connsiteY41" fmla="*/ 2472461 h 3060814"/>
              <a:gd name="connsiteX42" fmla="*/ 260333 w 5126212"/>
              <a:gd name="connsiteY42" fmla="*/ 2373090 h 3060814"/>
              <a:gd name="connsiteX43" fmla="*/ 195503 w 5126212"/>
              <a:gd name="connsiteY43" fmla="*/ 2266832 h 3060814"/>
              <a:gd name="connsiteX44" fmla="*/ 137764 w 5126212"/>
              <a:gd name="connsiteY44" fmla="*/ 2154671 h 3060814"/>
              <a:gd name="connsiteX45" fmla="*/ 89141 w 5126212"/>
              <a:gd name="connsiteY45" fmla="*/ 2036607 h 3060814"/>
              <a:gd name="connsiteX46" fmla="*/ 51661 w 5126212"/>
              <a:gd name="connsiteY46" fmla="*/ 1915591 h 3060814"/>
              <a:gd name="connsiteX47" fmla="*/ 24311 w 5126212"/>
              <a:gd name="connsiteY47" fmla="*/ 1790640 h 3060814"/>
              <a:gd name="connsiteX48" fmla="*/ 7091 w 5126212"/>
              <a:gd name="connsiteY48" fmla="*/ 1662737 h 3060814"/>
              <a:gd name="connsiteX49" fmla="*/ 0 w 5126212"/>
              <a:gd name="connsiteY49" fmla="*/ 1530899 h 3060814"/>
              <a:gd name="connsiteX50" fmla="*/ 7091 w 5126212"/>
              <a:gd name="connsiteY50" fmla="*/ 1398077 h 3060814"/>
              <a:gd name="connsiteX51" fmla="*/ 24311 w 5126212"/>
              <a:gd name="connsiteY51" fmla="*/ 1270174 h 3060814"/>
              <a:gd name="connsiteX52" fmla="*/ 51661 w 5126212"/>
              <a:gd name="connsiteY52" fmla="*/ 1145223 h 3060814"/>
              <a:gd name="connsiteX53" fmla="*/ 89141 w 5126212"/>
              <a:gd name="connsiteY53" fmla="*/ 1024207 h 3060814"/>
              <a:gd name="connsiteX54" fmla="*/ 137764 w 5126212"/>
              <a:gd name="connsiteY54" fmla="*/ 906142 h 3060814"/>
              <a:gd name="connsiteX55" fmla="*/ 195503 w 5126212"/>
              <a:gd name="connsiteY55" fmla="*/ 793982 h 3060814"/>
              <a:gd name="connsiteX56" fmla="*/ 260333 w 5126212"/>
              <a:gd name="connsiteY56" fmla="*/ 687724 h 3060814"/>
              <a:gd name="connsiteX57" fmla="*/ 334280 w 5126212"/>
              <a:gd name="connsiteY57" fmla="*/ 588353 h 3060814"/>
              <a:gd name="connsiteX58" fmla="*/ 418357 w 5126212"/>
              <a:gd name="connsiteY58" fmla="*/ 493902 h 3060814"/>
              <a:gd name="connsiteX59" fmla="*/ 507498 w 5126212"/>
              <a:gd name="connsiteY59" fmla="*/ 405354 h 3060814"/>
              <a:gd name="connsiteX60" fmla="*/ 604743 w 5126212"/>
              <a:gd name="connsiteY60" fmla="*/ 325660 h 3060814"/>
              <a:gd name="connsiteX61" fmla="*/ 709079 w 5126212"/>
              <a:gd name="connsiteY61" fmla="*/ 253838 h 3060814"/>
              <a:gd name="connsiteX62" fmla="*/ 818480 w 5126212"/>
              <a:gd name="connsiteY62" fmla="*/ 187919 h 3060814"/>
              <a:gd name="connsiteX63" fmla="*/ 933958 w 5126212"/>
              <a:gd name="connsiteY63" fmla="*/ 132822 h 3060814"/>
              <a:gd name="connsiteX64" fmla="*/ 1052476 w 5126212"/>
              <a:gd name="connsiteY64" fmla="*/ 87564 h 3060814"/>
              <a:gd name="connsiteX65" fmla="*/ 1177071 w 5126212"/>
              <a:gd name="connsiteY65" fmla="*/ 49193 h 3060814"/>
              <a:gd name="connsiteX66" fmla="*/ 1305719 w 5126212"/>
              <a:gd name="connsiteY66" fmla="*/ 21645 h 3060814"/>
              <a:gd name="connsiteX67" fmla="*/ 1439431 w 5126212"/>
              <a:gd name="connsiteY67" fmla="*/ 5903 h 3060814"/>
              <a:gd name="connsiteX68" fmla="*/ 1573143 w 5126212"/>
              <a:gd name="connsiteY68" fmla="*/ 0 h 3060814"/>
              <a:gd name="connsiteX69" fmla="*/ 1690647 w 5126212"/>
              <a:gd name="connsiteY69" fmla="*/ 5903 h 3060814"/>
              <a:gd name="connsiteX70" fmla="*/ 1806126 w 5126212"/>
              <a:gd name="connsiteY70" fmla="*/ 20661 h 3060814"/>
              <a:gd name="connsiteX71" fmla="*/ 1921605 w 5126212"/>
              <a:gd name="connsiteY71" fmla="*/ 43290 h 3060814"/>
              <a:gd name="connsiteX72" fmla="*/ 2035057 w 5126212"/>
              <a:gd name="connsiteY72" fmla="*/ 76742 h 3060814"/>
              <a:gd name="connsiteX73" fmla="*/ 2148510 w 5126212"/>
              <a:gd name="connsiteY73" fmla="*/ 114129 h 3060814"/>
              <a:gd name="connsiteX74" fmla="*/ 2261963 w 5126212"/>
              <a:gd name="connsiteY74" fmla="*/ 157419 h 3060814"/>
              <a:gd name="connsiteX75" fmla="*/ 2373389 w 5126212"/>
              <a:gd name="connsiteY75" fmla="*/ 204644 h 3060814"/>
              <a:gd name="connsiteX76" fmla="*/ 2482790 w 5126212"/>
              <a:gd name="connsiteY76" fmla="*/ 255806 h 3060814"/>
              <a:gd name="connsiteX77" fmla="*/ 2593204 w 5126212"/>
              <a:gd name="connsiteY77" fmla="*/ 307951 h 3060814"/>
              <a:gd name="connsiteX78" fmla="*/ 2702605 w 5126212"/>
              <a:gd name="connsiteY78" fmla="*/ 360096 h 3060814"/>
              <a:gd name="connsiteX79" fmla="*/ 2820109 w 5126212"/>
              <a:gd name="connsiteY79" fmla="*/ 418144 h 3060814"/>
              <a:gd name="connsiteX80" fmla="*/ 2935588 w 5126212"/>
              <a:gd name="connsiteY80" fmla="*/ 472257 h 3060814"/>
              <a:gd name="connsiteX81" fmla="*/ 3049041 w 5126212"/>
              <a:gd name="connsiteY81" fmla="*/ 523418 h 3060814"/>
              <a:gd name="connsiteX82" fmla="*/ 3162493 w 5126212"/>
              <a:gd name="connsiteY82" fmla="*/ 569660 h 3060814"/>
              <a:gd name="connsiteX83" fmla="*/ 3273920 w 5126212"/>
              <a:gd name="connsiteY83" fmla="*/ 611966 h 3060814"/>
              <a:gd name="connsiteX84" fmla="*/ 3385347 w 5126212"/>
              <a:gd name="connsiteY84" fmla="*/ 646402 h 3060814"/>
              <a:gd name="connsiteX85" fmla="*/ 3496774 w 5126212"/>
              <a:gd name="connsiteY85" fmla="*/ 672966 h 3060814"/>
              <a:gd name="connsiteX86" fmla="*/ 3607187 w 5126212"/>
              <a:gd name="connsiteY86" fmla="*/ 689692 h 3060814"/>
              <a:gd name="connsiteX87" fmla="*/ 3716588 w 5126212"/>
              <a:gd name="connsiteY87" fmla="*/ 694611 h 3060814"/>
              <a:gd name="connsiteX88" fmla="*/ 3722678 w 5126212"/>
              <a:gd name="connsiteY88" fmla="*/ 695521 h 3060814"/>
              <a:gd name="connsiteX89" fmla="*/ 4116869 w 5126212"/>
              <a:gd name="connsiteY89" fmla="*/ 695521 h 3060814"/>
              <a:gd name="connsiteX90" fmla="*/ 4580679 w 5126212"/>
              <a:gd name="connsiteY90" fmla="*/ 1002955 h 3060814"/>
              <a:gd name="connsiteX91" fmla="*/ 4606641 w 5126212"/>
              <a:gd name="connsiteY91" fmla="*/ 1086590 h 3060814"/>
              <a:gd name="connsiteX92" fmla="*/ 4683526 w 5126212"/>
              <a:gd name="connsiteY92" fmla="*/ 1086590 h 3060814"/>
              <a:gd name="connsiteX93" fmla="*/ 5126212 w 5126212"/>
              <a:gd name="connsiteY93" fmla="*/ 1529276 h 30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126212" h="3060814">
                <a:moveTo>
                  <a:pt x="4877779" y="1529275"/>
                </a:moveTo>
                <a:cubicBezTo>
                  <a:pt x="4877779" y="1421993"/>
                  <a:pt x="4790809" y="1335023"/>
                  <a:pt x="4683527" y="1335023"/>
                </a:cubicBezTo>
                <a:lnTo>
                  <a:pt x="4620236" y="1335023"/>
                </a:lnTo>
                <a:lnTo>
                  <a:pt x="4620236" y="1723527"/>
                </a:lnTo>
                <a:lnTo>
                  <a:pt x="4683527" y="1723527"/>
                </a:lnTo>
                <a:cubicBezTo>
                  <a:pt x="4790809" y="1723527"/>
                  <a:pt x="4877779" y="1636557"/>
                  <a:pt x="4877779" y="1529275"/>
                </a:cubicBezTo>
                <a:close/>
                <a:moveTo>
                  <a:pt x="5126212" y="1529276"/>
                </a:moveTo>
                <a:cubicBezTo>
                  <a:pt x="5126212" y="1773765"/>
                  <a:pt x="4928015" y="1971962"/>
                  <a:pt x="4683526" y="1971962"/>
                </a:cubicBezTo>
                <a:lnTo>
                  <a:pt x="4606641" y="1971962"/>
                </a:lnTo>
                <a:lnTo>
                  <a:pt x="4580679" y="2055599"/>
                </a:lnTo>
                <a:cubicBezTo>
                  <a:pt x="4504264" y="2236265"/>
                  <a:pt x="4325371" y="2363033"/>
                  <a:pt x="4116869" y="2363033"/>
                </a:cubicBezTo>
                <a:lnTo>
                  <a:pt x="3737803" y="2363033"/>
                </a:lnTo>
                <a:lnTo>
                  <a:pt x="3716588" y="2366203"/>
                </a:lnTo>
                <a:lnTo>
                  <a:pt x="3610226" y="2371122"/>
                </a:lnTo>
                <a:lnTo>
                  <a:pt x="3504877" y="2387848"/>
                </a:lnTo>
                <a:lnTo>
                  <a:pt x="3396489" y="2413429"/>
                </a:lnTo>
                <a:lnTo>
                  <a:pt x="3287089" y="2447864"/>
                </a:lnTo>
                <a:lnTo>
                  <a:pt x="3175662" y="2489187"/>
                </a:lnTo>
                <a:lnTo>
                  <a:pt x="3063222" y="2536412"/>
                </a:lnTo>
                <a:lnTo>
                  <a:pt x="2949770" y="2586590"/>
                </a:lnTo>
                <a:lnTo>
                  <a:pt x="2835304" y="2640702"/>
                </a:lnTo>
                <a:lnTo>
                  <a:pt x="2719825" y="2696783"/>
                </a:lnTo>
                <a:lnTo>
                  <a:pt x="2595230" y="2756799"/>
                </a:lnTo>
                <a:lnTo>
                  <a:pt x="2470635" y="2814847"/>
                </a:lnTo>
                <a:lnTo>
                  <a:pt x="2346039" y="2870927"/>
                </a:lnTo>
                <a:lnTo>
                  <a:pt x="2219418" y="2921105"/>
                </a:lnTo>
                <a:lnTo>
                  <a:pt x="2090771" y="2968330"/>
                </a:lnTo>
                <a:lnTo>
                  <a:pt x="1964149" y="3006701"/>
                </a:lnTo>
                <a:lnTo>
                  <a:pt x="1834489" y="3035233"/>
                </a:lnTo>
                <a:lnTo>
                  <a:pt x="1705842" y="3052943"/>
                </a:lnTo>
                <a:lnTo>
                  <a:pt x="1573143" y="3060814"/>
                </a:lnTo>
                <a:lnTo>
                  <a:pt x="1439431" y="3054911"/>
                </a:lnTo>
                <a:lnTo>
                  <a:pt x="1305719" y="3039169"/>
                </a:lnTo>
                <a:lnTo>
                  <a:pt x="1177071" y="3011621"/>
                </a:lnTo>
                <a:lnTo>
                  <a:pt x="1052476" y="2973250"/>
                </a:lnTo>
                <a:lnTo>
                  <a:pt x="933958" y="2927008"/>
                </a:lnTo>
                <a:lnTo>
                  <a:pt x="818480" y="2872895"/>
                </a:lnTo>
                <a:lnTo>
                  <a:pt x="709079" y="2806976"/>
                </a:lnTo>
                <a:lnTo>
                  <a:pt x="604743" y="2735154"/>
                </a:lnTo>
                <a:lnTo>
                  <a:pt x="507498" y="2655460"/>
                </a:lnTo>
                <a:lnTo>
                  <a:pt x="418357" y="2566912"/>
                </a:lnTo>
                <a:lnTo>
                  <a:pt x="334280" y="2472461"/>
                </a:lnTo>
                <a:lnTo>
                  <a:pt x="260333" y="2373090"/>
                </a:lnTo>
                <a:lnTo>
                  <a:pt x="195503" y="2266832"/>
                </a:lnTo>
                <a:lnTo>
                  <a:pt x="137764" y="2154671"/>
                </a:lnTo>
                <a:lnTo>
                  <a:pt x="89141" y="2036607"/>
                </a:lnTo>
                <a:lnTo>
                  <a:pt x="51661" y="1915591"/>
                </a:lnTo>
                <a:lnTo>
                  <a:pt x="24311" y="1790640"/>
                </a:lnTo>
                <a:lnTo>
                  <a:pt x="7091" y="1662737"/>
                </a:lnTo>
                <a:lnTo>
                  <a:pt x="0" y="1530899"/>
                </a:lnTo>
                <a:lnTo>
                  <a:pt x="7091" y="1398077"/>
                </a:lnTo>
                <a:lnTo>
                  <a:pt x="24311" y="1270174"/>
                </a:lnTo>
                <a:lnTo>
                  <a:pt x="51661" y="1145223"/>
                </a:lnTo>
                <a:lnTo>
                  <a:pt x="89141" y="1024207"/>
                </a:lnTo>
                <a:lnTo>
                  <a:pt x="137764" y="906142"/>
                </a:lnTo>
                <a:lnTo>
                  <a:pt x="195503" y="793982"/>
                </a:lnTo>
                <a:lnTo>
                  <a:pt x="260333" y="687724"/>
                </a:lnTo>
                <a:lnTo>
                  <a:pt x="334280" y="588353"/>
                </a:lnTo>
                <a:lnTo>
                  <a:pt x="418357" y="493902"/>
                </a:lnTo>
                <a:lnTo>
                  <a:pt x="507498" y="405354"/>
                </a:lnTo>
                <a:lnTo>
                  <a:pt x="604743" y="325660"/>
                </a:lnTo>
                <a:lnTo>
                  <a:pt x="709079" y="253838"/>
                </a:lnTo>
                <a:lnTo>
                  <a:pt x="818480" y="187919"/>
                </a:lnTo>
                <a:lnTo>
                  <a:pt x="933958" y="132822"/>
                </a:lnTo>
                <a:lnTo>
                  <a:pt x="1052476" y="87564"/>
                </a:lnTo>
                <a:lnTo>
                  <a:pt x="1177071" y="49193"/>
                </a:lnTo>
                <a:lnTo>
                  <a:pt x="1305719" y="21645"/>
                </a:lnTo>
                <a:lnTo>
                  <a:pt x="1439431" y="5903"/>
                </a:lnTo>
                <a:lnTo>
                  <a:pt x="1573143" y="0"/>
                </a:lnTo>
                <a:lnTo>
                  <a:pt x="1690647" y="5903"/>
                </a:lnTo>
                <a:lnTo>
                  <a:pt x="1806126" y="20661"/>
                </a:lnTo>
                <a:lnTo>
                  <a:pt x="1921605" y="43290"/>
                </a:lnTo>
                <a:lnTo>
                  <a:pt x="2035057" y="76742"/>
                </a:lnTo>
                <a:lnTo>
                  <a:pt x="2148510" y="114129"/>
                </a:lnTo>
                <a:lnTo>
                  <a:pt x="2261963" y="157419"/>
                </a:lnTo>
                <a:lnTo>
                  <a:pt x="2373389" y="204644"/>
                </a:lnTo>
                <a:lnTo>
                  <a:pt x="2482790" y="255806"/>
                </a:lnTo>
                <a:lnTo>
                  <a:pt x="2593204" y="307951"/>
                </a:lnTo>
                <a:lnTo>
                  <a:pt x="2702605" y="360096"/>
                </a:lnTo>
                <a:lnTo>
                  <a:pt x="2820109" y="418144"/>
                </a:lnTo>
                <a:lnTo>
                  <a:pt x="2935588" y="472257"/>
                </a:lnTo>
                <a:lnTo>
                  <a:pt x="3049041" y="523418"/>
                </a:lnTo>
                <a:lnTo>
                  <a:pt x="3162493" y="569660"/>
                </a:lnTo>
                <a:lnTo>
                  <a:pt x="3273920" y="611966"/>
                </a:lnTo>
                <a:lnTo>
                  <a:pt x="3385347" y="646402"/>
                </a:lnTo>
                <a:lnTo>
                  <a:pt x="3496774" y="672966"/>
                </a:lnTo>
                <a:lnTo>
                  <a:pt x="3607187" y="689692"/>
                </a:lnTo>
                <a:lnTo>
                  <a:pt x="3716588" y="694611"/>
                </a:lnTo>
                <a:lnTo>
                  <a:pt x="3722678" y="695521"/>
                </a:lnTo>
                <a:lnTo>
                  <a:pt x="4116869" y="695521"/>
                </a:lnTo>
                <a:cubicBezTo>
                  <a:pt x="4325371" y="695521"/>
                  <a:pt x="4504264" y="822289"/>
                  <a:pt x="4580679" y="1002955"/>
                </a:cubicBezTo>
                <a:lnTo>
                  <a:pt x="4606641" y="1086590"/>
                </a:lnTo>
                <a:lnTo>
                  <a:pt x="4683526" y="1086590"/>
                </a:lnTo>
                <a:cubicBezTo>
                  <a:pt x="4928015" y="1086590"/>
                  <a:pt x="5126212" y="1284787"/>
                  <a:pt x="5126212" y="1529276"/>
                </a:cubicBezTo>
                <a:close/>
              </a:path>
            </a:pathLst>
          </a:custGeom>
          <a:solidFill>
            <a:srgbClr val="E5EAED"/>
          </a:solidFill>
          <a:ln w="38100">
            <a:solidFill>
              <a:schemeClr val="bg1"/>
            </a:solidFill>
          </a:ln>
          <a:effectLst>
            <a:outerShdw blurRad="1016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 rot="10800000">
            <a:off x="5304939" y="1378095"/>
            <a:ext cx="1326997" cy="992445"/>
          </a:xfrm>
          <a:custGeom>
            <a:avLst/>
            <a:gdLst>
              <a:gd name="T0" fmla="*/ 1325 w 1419"/>
              <a:gd name="T1" fmla="*/ 0 h 1062"/>
              <a:gd name="T2" fmla="*/ 1382 w 1419"/>
              <a:gd name="T3" fmla="*/ 44 h 1062"/>
              <a:gd name="T4" fmla="*/ 1414 w 1419"/>
              <a:gd name="T5" fmla="*/ 107 h 1062"/>
              <a:gd name="T6" fmla="*/ 1414 w 1419"/>
              <a:gd name="T7" fmla="*/ 182 h 1062"/>
              <a:gd name="T8" fmla="*/ 1382 w 1419"/>
              <a:gd name="T9" fmla="*/ 244 h 1062"/>
              <a:gd name="T10" fmla="*/ 1325 w 1419"/>
              <a:gd name="T11" fmla="*/ 287 h 1062"/>
              <a:gd name="T12" fmla="*/ 1382 w 1419"/>
              <a:gd name="T13" fmla="*/ 331 h 1062"/>
              <a:gd name="T14" fmla="*/ 1414 w 1419"/>
              <a:gd name="T15" fmla="*/ 393 h 1062"/>
              <a:gd name="T16" fmla="*/ 1414 w 1419"/>
              <a:gd name="T17" fmla="*/ 468 h 1062"/>
              <a:gd name="T18" fmla="*/ 1382 w 1419"/>
              <a:gd name="T19" fmla="*/ 531 h 1062"/>
              <a:gd name="T20" fmla="*/ 1325 w 1419"/>
              <a:gd name="T21" fmla="*/ 573 h 1062"/>
              <a:gd name="T22" fmla="*/ 1382 w 1419"/>
              <a:gd name="T23" fmla="*/ 617 h 1062"/>
              <a:gd name="T24" fmla="*/ 1414 w 1419"/>
              <a:gd name="T25" fmla="*/ 680 h 1062"/>
              <a:gd name="T26" fmla="*/ 1414 w 1419"/>
              <a:gd name="T27" fmla="*/ 759 h 1062"/>
              <a:gd name="T28" fmla="*/ 1373 w 1419"/>
              <a:gd name="T29" fmla="*/ 828 h 1062"/>
              <a:gd name="T30" fmla="*/ 1303 w 1419"/>
              <a:gd name="T31" fmla="*/ 869 h 1062"/>
              <a:gd name="T32" fmla="*/ 1228 w 1419"/>
              <a:gd name="T33" fmla="*/ 874 h 1062"/>
              <a:gd name="T34" fmla="*/ 1171 w 1419"/>
              <a:gd name="T35" fmla="*/ 959 h 1062"/>
              <a:gd name="T36" fmla="*/ 1090 w 1419"/>
              <a:gd name="T37" fmla="*/ 1023 h 1062"/>
              <a:gd name="T38" fmla="*/ 993 w 1419"/>
              <a:gd name="T39" fmla="*/ 1058 h 1062"/>
              <a:gd name="T40" fmla="*/ 482 w 1419"/>
              <a:gd name="T41" fmla="*/ 1062 h 1062"/>
              <a:gd name="T42" fmla="*/ 375 w 1419"/>
              <a:gd name="T43" fmla="*/ 1045 h 1062"/>
              <a:gd name="T44" fmla="*/ 285 w 1419"/>
              <a:gd name="T45" fmla="*/ 994 h 1062"/>
              <a:gd name="T46" fmla="*/ 217 w 1419"/>
              <a:gd name="T47" fmla="*/ 918 h 1062"/>
              <a:gd name="T48" fmla="*/ 158 w 1419"/>
              <a:gd name="T49" fmla="*/ 874 h 1062"/>
              <a:gd name="T50" fmla="*/ 79 w 1419"/>
              <a:gd name="T51" fmla="*/ 852 h 1062"/>
              <a:gd name="T52" fmla="*/ 22 w 1419"/>
              <a:gd name="T53" fmla="*/ 795 h 1062"/>
              <a:gd name="T54" fmla="*/ 0 w 1419"/>
              <a:gd name="T55" fmla="*/ 716 h 1062"/>
              <a:gd name="T56" fmla="*/ 18 w 1419"/>
              <a:gd name="T57" fmla="*/ 647 h 1062"/>
              <a:gd name="T58" fmla="*/ 62 w 1419"/>
              <a:gd name="T59" fmla="*/ 592 h 1062"/>
              <a:gd name="T60" fmla="*/ 62 w 1419"/>
              <a:gd name="T61" fmla="*/ 555 h 1062"/>
              <a:gd name="T62" fmla="*/ 18 w 1419"/>
              <a:gd name="T63" fmla="*/ 502 h 1062"/>
              <a:gd name="T64" fmla="*/ 0 w 1419"/>
              <a:gd name="T65" fmla="*/ 430 h 1062"/>
              <a:gd name="T66" fmla="*/ 18 w 1419"/>
              <a:gd name="T67" fmla="*/ 360 h 1062"/>
              <a:gd name="T68" fmla="*/ 62 w 1419"/>
              <a:gd name="T69" fmla="*/ 305 h 1062"/>
              <a:gd name="T70" fmla="*/ 62 w 1419"/>
              <a:gd name="T71" fmla="*/ 268 h 1062"/>
              <a:gd name="T72" fmla="*/ 18 w 1419"/>
              <a:gd name="T73" fmla="*/ 215 h 1062"/>
              <a:gd name="T74" fmla="*/ 0 w 1419"/>
              <a:gd name="T75" fmla="*/ 143 h 1062"/>
              <a:gd name="T76" fmla="*/ 18 w 1419"/>
              <a:gd name="T77" fmla="*/ 74 h 1062"/>
              <a:gd name="T78" fmla="*/ 62 w 1419"/>
              <a:gd name="T79" fmla="*/ 19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19" h="1062">
                <a:moveTo>
                  <a:pt x="94" y="0"/>
                </a:moveTo>
                <a:lnTo>
                  <a:pt x="1325" y="0"/>
                </a:lnTo>
                <a:lnTo>
                  <a:pt x="1357" y="19"/>
                </a:lnTo>
                <a:lnTo>
                  <a:pt x="1382" y="44"/>
                </a:lnTo>
                <a:lnTo>
                  <a:pt x="1401" y="74"/>
                </a:lnTo>
                <a:lnTo>
                  <a:pt x="1414" y="107"/>
                </a:lnTo>
                <a:lnTo>
                  <a:pt x="1419" y="143"/>
                </a:lnTo>
                <a:lnTo>
                  <a:pt x="1414" y="182"/>
                </a:lnTo>
                <a:lnTo>
                  <a:pt x="1401" y="215"/>
                </a:lnTo>
                <a:lnTo>
                  <a:pt x="1382" y="244"/>
                </a:lnTo>
                <a:lnTo>
                  <a:pt x="1357" y="268"/>
                </a:lnTo>
                <a:lnTo>
                  <a:pt x="1325" y="287"/>
                </a:lnTo>
                <a:lnTo>
                  <a:pt x="1357" y="305"/>
                </a:lnTo>
                <a:lnTo>
                  <a:pt x="1382" y="331"/>
                </a:lnTo>
                <a:lnTo>
                  <a:pt x="1401" y="360"/>
                </a:lnTo>
                <a:lnTo>
                  <a:pt x="1414" y="393"/>
                </a:lnTo>
                <a:lnTo>
                  <a:pt x="1419" y="430"/>
                </a:lnTo>
                <a:lnTo>
                  <a:pt x="1414" y="468"/>
                </a:lnTo>
                <a:lnTo>
                  <a:pt x="1401" y="502"/>
                </a:lnTo>
                <a:lnTo>
                  <a:pt x="1382" y="531"/>
                </a:lnTo>
                <a:lnTo>
                  <a:pt x="1357" y="555"/>
                </a:lnTo>
                <a:lnTo>
                  <a:pt x="1325" y="573"/>
                </a:lnTo>
                <a:lnTo>
                  <a:pt x="1357" y="592"/>
                </a:lnTo>
                <a:lnTo>
                  <a:pt x="1382" y="617"/>
                </a:lnTo>
                <a:lnTo>
                  <a:pt x="1401" y="647"/>
                </a:lnTo>
                <a:lnTo>
                  <a:pt x="1414" y="680"/>
                </a:lnTo>
                <a:lnTo>
                  <a:pt x="1419" y="716"/>
                </a:lnTo>
                <a:lnTo>
                  <a:pt x="1414" y="759"/>
                </a:lnTo>
                <a:lnTo>
                  <a:pt x="1397" y="795"/>
                </a:lnTo>
                <a:lnTo>
                  <a:pt x="1373" y="828"/>
                </a:lnTo>
                <a:lnTo>
                  <a:pt x="1340" y="852"/>
                </a:lnTo>
                <a:lnTo>
                  <a:pt x="1303" y="869"/>
                </a:lnTo>
                <a:lnTo>
                  <a:pt x="1261" y="874"/>
                </a:lnTo>
                <a:lnTo>
                  <a:pt x="1228" y="874"/>
                </a:lnTo>
                <a:lnTo>
                  <a:pt x="1202" y="918"/>
                </a:lnTo>
                <a:lnTo>
                  <a:pt x="1171" y="959"/>
                </a:lnTo>
                <a:lnTo>
                  <a:pt x="1134" y="994"/>
                </a:lnTo>
                <a:lnTo>
                  <a:pt x="1090" y="1023"/>
                </a:lnTo>
                <a:lnTo>
                  <a:pt x="1044" y="1045"/>
                </a:lnTo>
                <a:lnTo>
                  <a:pt x="993" y="1058"/>
                </a:lnTo>
                <a:lnTo>
                  <a:pt x="937" y="1062"/>
                </a:lnTo>
                <a:lnTo>
                  <a:pt x="482" y="1062"/>
                </a:lnTo>
                <a:lnTo>
                  <a:pt x="426" y="1058"/>
                </a:lnTo>
                <a:lnTo>
                  <a:pt x="375" y="1045"/>
                </a:lnTo>
                <a:lnTo>
                  <a:pt x="329" y="1023"/>
                </a:lnTo>
                <a:lnTo>
                  <a:pt x="285" y="994"/>
                </a:lnTo>
                <a:lnTo>
                  <a:pt x="248" y="959"/>
                </a:lnTo>
                <a:lnTo>
                  <a:pt x="217" y="918"/>
                </a:lnTo>
                <a:lnTo>
                  <a:pt x="191" y="874"/>
                </a:lnTo>
                <a:lnTo>
                  <a:pt x="158" y="874"/>
                </a:lnTo>
                <a:lnTo>
                  <a:pt x="116" y="869"/>
                </a:lnTo>
                <a:lnTo>
                  <a:pt x="79" y="852"/>
                </a:lnTo>
                <a:lnTo>
                  <a:pt x="46" y="828"/>
                </a:lnTo>
                <a:lnTo>
                  <a:pt x="22" y="795"/>
                </a:lnTo>
                <a:lnTo>
                  <a:pt x="5" y="759"/>
                </a:lnTo>
                <a:lnTo>
                  <a:pt x="0" y="716"/>
                </a:lnTo>
                <a:lnTo>
                  <a:pt x="5" y="680"/>
                </a:lnTo>
                <a:lnTo>
                  <a:pt x="18" y="647"/>
                </a:lnTo>
                <a:lnTo>
                  <a:pt x="37" y="617"/>
                </a:lnTo>
                <a:lnTo>
                  <a:pt x="62" y="592"/>
                </a:lnTo>
                <a:lnTo>
                  <a:pt x="94" y="573"/>
                </a:lnTo>
                <a:lnTo>
                  <a:pt x="62" y="555"/>
                </a:lnTo>
                <a:lnTo>
                  <a:pt x="37" y="531"/>
                </a:lnTo>
                <a:lnTo>
                  <a:pt x="18" y="502"/>
                </a:lnTo>
                <a:lnTo>
                  <a:pt x="5" y="468"/>
                </a:lnTo>
                <a:lnTo>
                  <a:pt x="0" y="430"/>
                </a:lnTo>
                <a:lnTo>
                  <a:pt x="5" y="393"/>
                </a:lnTo>
                <a:lnTo>
                  <a:pt x="18" y="360"/>
                </a:lnTo>
                <a:lnTo>
                  <a:pt x="37" y="331"/>
                </a:lnTo>
                <a:lnTo>
                  <a:pt x="62" y="305"/>
                </a:lnTo>
                <a:lnTo>
                  <a:pt x="94" y="287"/>
                </a:lnTo>
                <a:lnTo>
                  <a:pt x="62" y="268"/>
                </a:lnTo>
                <a:lnTo>
                  <a:pt x="37" y="244"/>
                </a:lnTo>
                <a:lnTo>
                  <a:pt x="18" y="215"/>
                </a:lnTo>
                <a:lnTo>
                  <a:pt x="5" y="182"/>
                </a:lnTo>
                <a:lnTo>
                  <a:pt x="0" y="143"/>
                </a:lnTo>
                <a:lnTo>
                  <a:pt x="5" y="107"/>
                </a:lnTo>
                <a:lnTo>
                  <a:pt x="18" y="74"/>
                </a:lnTo>
                <a:lnTo>
                  <a:pt x="37" y="44"/>
                </a:lnTo>
                <a:lnTo>
                  <a:pt x="62" y="19"/>
                </a:lnTo>
                <a:lnTo>
                  <a:pt x="94" y="0"/>
                </a:lnTo>
                <a:close/>
              </a:path>
            </a:pathLst>
          </a:custGeom>
          <a:gradFill>
            <a:gsLst>
              <a:gs pos="0">
                <a:srgbClr val="6E6E70"/>
              </a:gs>
              <a:gs pos="100000">
                <a:srgbClr val="4E4E50"/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5715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자유형 42"/>
          <p:cNvSpPr/>
          <p:nvPr/>
        </p:nvSpPr>
        <p:spPr>
          <a:xfrm rot="16200000">
            <a:off x="7237466" y="1600047"/>
            <a:ext cx="5126212" cy="3060814"/>
          </a:xfrm>
          <a:custGeom>
            <a:avLst/>
            <a:gdLst>
              <a:gd name="connsiteX0" fmla="*/ 4877779 w 5126212"/>
              <a:gd name="connsiteY0" fmla="*/ 1529275 h 3060814"/>
              <a:gd name="connsiteX1" fmla="*/ 4683527 w 5126212"/>
              <a:gd name="connsiteY1" fmla="*/ 1335023 h 3060814"/>
              <a:gd name="connsiteX2" fmla="*/ 4620236 w 5126212"/>
              <a:gd name="connsiteY2" fmla="*/ 1335023 h 3060814"/>
              <a:gd name="connsiteX3" fmla="*/ 4620236 w 5126212"/>
              <a:gd name="connsiteY3" fmla="*/ 1723527 h 3060814"/>
              <a:gd name="connsiteX4" fmla="*/ 4683527 w 5126212"/>
              <a:gd name="connsiteY4" fmla="*/ 1723527 h 3060814"/>
              <a:gd name="connsiteX5" fmla="*/ 4877779 w 5126212"/>
              <a:gd name="connsiteY5" fmla="*/ 1529275 h 3060814"/>
              <a:gd name="connsiteX6" fmla="*/ 5126212 w 5126212"/>
              <a:gd name="connsiteY6" fmla="*/ 1529276 h 3060814"/>
              <a:gd name="connsiteX7" fmla="*/ 4683526 w 5126212"/>
              <a:gd name="connsiteY7" fmla="*/ 1971962 h 3060814"/>
              <a:gd name="connsiteX8" fmla="*/ 4606641 w 5126212"/>
              <a:gd name="connsiteY8" fmla="*/ 1971962 h 3060814"/>
              <a:gd name="connsiteX9" fmla="*/ 4580679 w 5126212"/>
              <a:gd name="connsiteY9" fmla="*/ 2055599 h 3060814"/>
              <a:gd name="connsiteX10" fmla="*/ 4116869 w 5126212"/>
              <a:gd name="connsiteY10" fmla="*/ 2363033 h 3060814"/>
              <a:gd name="connsiteX11" fmla="*/ 3737803 w 5126212"/>
              <a:gd name="connsiteY11" fmla="*/ 2363033 h 3060814"/>
              <a:gd name="connsiteX12" fmla="*/ 3716588 w 5126212"/>
              <a:gd name="connsiteY12" fmla="*/ 2366203 h 3060814"/>
              <a:gd name="connsiteX13" fmla="*/ 3610226 w 5126212"/>
              <a:gd name="connsiteY13" fmla="*/ 2371122 h 3060814"/>
              <a:gd name="connsiteX14" fmla="*/ 3504877 w 5126212"/>
              <a:gd name="connsiteY14" fmla="*/ 2387848 h 3060814"/>
              <a:gd name="connsiteX15" fmla="*/ 3396489 w 5126212"/>
              <a:gd name="connsiteY15" fmla="*/ 2413429 h 3060814"/>
              <a:gd name="connsiteX16" fmla="*/ 3287089 w 5126212"/>
              <a:gd name="connsiteY16" fmla="*/ 2447864 h 3060814"/>
              <a:gd name="connsiteX17" fmla="*/ 3175662 w 5126212"/>
              <a:gd name="connsiteY17" fmla="*/ 2489187 h 3060814"/>
              <a:gd name="connsiteX18" fmla="*/ 3063222 w 5126212"/>
              <a:gd name="connsiteY18" fmla="*/ 2536412 h 3060814"/>
              <a:gd name="connsiteX19" fmla="*/ 2949770 w 5126212"/>
              <a:gd name="connsiteY19" fmla="*/ 2586590 h 3060814"/>
              <a:gd name="connsiteX20" fmla="*/ 2835304 w 5126212"/>
              <a:gd name="connsiteY20" fmla="*/ 2640702 h 3060814"/>
              <a:gd name="connsiteX21" fmla="*/ 2719825 w 5126212"/>
              <a:gd name="connsiteY21" fmla="*/ 2696783 h 3060814"/>
              <a:gd name="connsiteX22" fmla="*/ 2595230 w 5126212"/>
              <a:gd name="connsiteY22" fmla="*/ 2756799 h 3060814"/>
              <a:gd name="connsiteX23" fmla="*/ 2470635 w 5126212"/>
              <a:gd name="connsiteY23" fmla="*/ 2814847 h 3060814"/>
              <a:gd name="connsiteX24" fmla="*/ 2346039 w 5126212"/>
              <a:gd name="connsiteY24" fmla="*/ 2870927 h 3060814"/>
              <a:gd name="connsiteX25" fmla="*/ 2219418 w 5126212"/>
              <a:gd name="connsiteY25" fmla="*/ 2921105 h 3060814"/>
              <a:gd name="connsiteX26" fmla="*/ 2090771 w 5126212"/>
              <a:gd name="connsiteY26" fmla="*/ 2968330 h 3060814"/>
              <a:gd name="connsiteX27" fmla="*/ 1964149 w 5126212"/>
              <a:gd name="connsiteY27" fmla="*/ 3006701 h 3060814"/>
              <a:gd name="connsiteX28" fmla="*/ 1834489 w 5126212"/>
              <a:gd name="connsiteY28" fmla="*/ 3035233 h 3060814"/>
              <a:gd name="connsiteX29" fmla="*/ 1705842 w 5126212"/>
              <a:gd name="connsiteY29" fmla="*/ 3052943 h 3060814"/>
              <a:gd name="connsiteX30" fmla="*/ 1573143 w 5126212"/>
              <a:gd name="connsiteY30" fmla="*/ 3060814 h 3060814"/>
              <a:gd name="connsiteX31" fmla="*/ 1439431 w 5126212"/>
              <a:gd name="connsiteY31" fmla="*/ 3054911 h 3060814"/>
              <a:gd name="connsiteX32" fmla="*/ 1305719 w 5126212"/>
              <a:gd name="connsiteY32" fmla="*/ 3039169 h 3060814"/>
              <a:gd name="connsiteX33" fmla="*/ 1177071 w 5126212"/>
              <a:gd name="connsiteY33" fmla="*/ 3011621 h 3060814"/>
              <a:gd name="connsiteX34" fmla="*/ 1052476 w 5126212"/>
              <a:gd name="connsiteY34" fmla="*/ 2973250 h 3060814"/>
              <a:gd name="connsiteX35" fmla="*/ 933958 w 5126212"/>
              <a:gd name="connsiteY35" fmla="*/ 2927008 h 3060814"/>
              <a:gd name="connsiteX36" fmla="*/ 818480 w 5126212"/>
              <a:gd name="connsiteY36" fmla="*/ 2872895 h 3060814"/>
              <a:gd name="connsiteX37" fmla="*/ 709079 w 5126212"/>
              <a:gd name="connsiteY37" fmla="*/ 2806976 h 3060814"/>
              <a:gd name="connsiteX38" fmla="*/ 604743 w 5126212"/>
              <a:gd name="connsiteY38" fmla="*/ 2735154 h 3060814"/>
              <a:gd name="connsiteX39" fmla="*/ 507498 w 5126212"/>
              <a:gd name="connsiteY39" fmla="*/ 2655460 h 3060814"/>
              <a:gd name="connsiteX40" fmla="*/ 418357 w 5126212"/>
              <a:gd name="connsiteY40" fmla="*/ 2566912 h 3060814"/>
              <a:gd name="connsiteX41" fmla="*/ 334280 w 5126212"/>
              <a:gd name="connsiteY41" fmla="*/ 2472461 h 3060814"/>
              <a:gd name="connsiteX42" fmla="*/ 260333 w 5126212"/>
              <a:gd name="connsiteY42" fmla="*/ 2373090 h 3060814"/>
              <a:gd name="connsiteX43" fmla="*/ 195503 w 5126212"/>
              <a:gd name="connsiteY43" fmla="*/ 2266832 h 3060814"/>
              <a:gd name="connsiteX44" fmla="*/ 137764 w 5126212"/>
              <a:gd name="connsiteY44" fmla="*/ 2154671 h 3060814"/>
              <a:gd name="connsiteX45" fmla="*/ 89141 w 5126212"/>
              <a:gd name="connsiteY45" fmla="*/ 2036607 h 3060814"/>
              <a:gd name="connsiteX46" fmla="*/ 51661 w 5126212"/>
              <a:gd name="connsiteY46" fmla="*/ 1915591 h 3060814"/>
              <a:gd name="connsiteX47" fmla="*/ 24311 w 5126212"/>
              <a:gd name="connsiteY47" fmla="*/ 1790640 h 3060814"/>
              <a:gd name="connsiteX48" fmla="*/ 7091 w 5126212"/>
              <a:gd name="connsiteY48" fmla="*/ 1662737 h 3060814"/>
              <a:gd name="connsiteX49" fmla="*/ 0 w 5126212"/>
              <a:gd name="connsiteY49" fmla="*/ 1530899 h 3060814"/>
              <a:gd name="connsiteX50" fmla="*/ 7091 w 5126212"/>
              <a:gd name="connsiteY50" fmla="*/ 1398077 h 3060814"/>
              <a:gd name="connsiteX51" fmla="*/ 24311 w 5126212"/>
              <a:gd name="connsiteY51" fmla="*/ 1270174 h 3060814"/>
              <a:gd name="connsiteX52" fmla="*/ 51661 w 5126212"/>
              <a:gd name="connsiteY52" fmla="*/ 1145223 h 3060814"/>
              <a:gd name="connsiteX53" fmla="*/ 89141 w 5126212"/>
              <a:gd name="connsiteY53" fmla="*/ 1024207 h 3060814"/>
              <a:gd name="connsiteX54" fmla="*/ 137764 w 5126212"/>
              <a:gd name="connsiteY54" fmla="*/ 906142 h 3060814"/>
              <a:gd name="connsiteX55" fmla="*/ 195503 w 5126212"/>
              <a:gd name="connsiteY55" fmla="*/ 793982 h 3060814"/>
              <a:gd name="connsiteX56" fmla="*/ 260333 w 5126212"/>
              <a:gd name="connsiteY56" fmla="*/ 687724 h 3060814"/>
              <a:gd name="connsiteX57" fmla="*/ 334280 w 5126212"/>
              <a:gd name="connsiteY57" fmla="*/ 588353 h 3060814"/>
              <a:gd name="connsiteX58" fmla="*/ 418357 w 5126212"/>
              <a:gd name="connsiteY58" fmla="*/ 493902 h 3060814"/>
              <a:gd name="connsiteX59" fmla="*/ 507498 w 5126212"/>
              <a:gd name="connsiteY59" fmla="*/ 405354 h 3060814"/>
              <a:gd name="connsiteX60" fmla="*/ 604743 w 5126212"/>
              <a:gd name="connsiteY60" fmla="*/ 325660 h 3060814"/>
              <a:gd name="connsiteX61" fmla="*/ 709079 w 5126212"/>
              <a:gd name="connsiteY61" fmla="*/ 253838 h 3060814"/>
              <a:gd name="connsiteX62" fmla="*/ 818480 w 5126212"/>
              <a:gd name="connsiteY62" fmla="*/ 187919 h 3060814"/>
              <a:gd name="connsiteX63" fmla="*/ 933958 w 5126212"/>
              <a:gd name="connsiteY63" fmla="*/ 132822 h 3060814"/>
              <a:gd name="connsiteX64" fmla="*/ 1052476 w 5126212"/>
              <a:gd name="connsiteY64" fmla="*/ 87564 h 3060814"/>
              <a:gd name="connsiteX65" fmla="*/ 1177071 w 5126212"/>
              <a:gd name="connsiteY65" fmla="*/ 49193 h 3060814"/>
              <a:gd name="connsiteX66" fmla="*/ 1305719 w 5126212"/>
              <a:gd name="connsiteY66" fmla="*/ 21645 h 3060814"/>
              <a:gd name="connsiteX67" fmla="*/ 1439431 w 5126212"/>
              <a:gd name="connsiteY67" fmla="*/ 5903 h 3060814"/>
              <a:gd name="connsiteX68" fmla="*/ 1573143 w 5126212"/>
              <a:gd name="connsiteY68" fmla="*/ 0 h 3060814"/>
              <a:gd name="connsiteX69" fmla="*/ 1690647 w 5126212"/>
              <a:gd name="connsiteY69" fmla="*/ 5903 h 3060814"/>
              <a:gd name="connsiteX70" fmla="*/ 1806126 w 5126212"/>
              <a:gd name="connsiteY70" fmla="*/ 20661 h 3060814"/>
              <a:gd name="connsiteX71" fmla="*/ 1921605 w 5126212"/>
              <a:gd name="connsiteY71" fmla="*/ 43290 h 3060814"/>
              <a:gd name="connsiteX72" fmla="*/ 2035057 w 5126212"/>
              <a:gd name="connsiteY72" fmla="*/ 76742 h 3060814"/>
              <a:gd name="connsiteX73" fmla="*/ 2148510 w 5126212"/>
              <a:gd name="connsiteY73" fmla="*/ 114129 h 3060814"/>
              <a:gd name="connsiteX74" fmla="*/ 2261963 w 5126212"/>
              <a:gd name="connsiteY74" fmla="*/ 157419 h 3060814"/>
              <a:gd name="connsiteX75" fmla="*/ 2373389 w 5126212"/>
              <a:gd name="connsiteY75" fmla="*/ 204644 h 3060814"/>
              <a:gd name="connsiteX76" fmla="*/ 2482790 w 5126212"/>
              <a:gd name="connsiteY76" fmla="*/ 255806 h 3060814"/>
              <a:gd name="connsiteX77" fmla="*/ 2593204 w 5126212"/>
              <a:gd name="connsiteY77" fmla="*/ 307951 h 3060814"/>
              <a:gd name="connsiteX78" fmla="*/ 2702605 w 5126212"/>
              <a:gd name="connsiteY78" fmla="*/ 360096 h 3060814"/>
              <a:gd name="connsiteX79" fmla="*/ 2820109 w 5126212"/>
              <a:gd name="connsiteY79" fmla="*/ 418144 h 3060814"/>
              <a:gd name="connsiteX80" fmla="*/ 2935588 w 5126212"/>
              <a:gd name="connsiteY80" fmla="*/ 472257 h 3060814"/>
              <a:gd name="connsiteX81" fmla="*/ 3049041 w 5126212"/>
              <a:gd name="connsiteY81" fmla="*/ 523418 h 3060814"/>
              <a:gd name="connsiteX82" fmla="*/ 3162493 w 5126212"/>
              <a:gd name="connsiteY82" fmla="*/ 569660 h 3060814"/>
              <a:gd name="connsiteX83" fmla="*/ 3273920 w 5126212"/>
              <a:gd name="connsiteY83" fmla="*/ 611966 h 3060814"/>
              <a:gd name="connsiteX84" fmla="*/ 3385347 w 5126212"/>
              <a:gd name="connsiteY84" fmla="*/ 646402 h 3060814"/>
              <a:gd name="connsiteX85" fmla="*/ 3496774 w 5126212"/>
              <a:gd name="connsiteY85" fmla="*/ 672966 h 3060814"/>
              <a:gd name="connsiteX86" fmla="*/ 3607187 w 5126212"/>
              <a:gd name="connsiteY86" fmla="*/ 689692 h 3060814"/>
              <a:gd name="connsiteX87" fmla="*/ 3716588 w 5126212"/>
              <a:gd name="connsiteY87" fmla="*/ 694611 h 3060814"/>
              <a:gd name="connsiteX88" fmla="*/ 3722678 w 5126212"/>
              <a:gd name="connsiteY88" fmla="*/ 695521 h 3060814"/>
              <a:gd name="connsiteX89" fmla="*/ 4116869 w 5126212"/>
              <a:gd name="connsiteY89" fmla="*/ 695521 h 3060814"/>
              <a:gd name="connsiteX90" fmla="*/ 4580679 w 5126212"/>
              <a:gd name="connsiteY90" fmla="*/ 1002955 h 3060814"/>
              <a:gd name="connsiteX91" fmla="*/ 4606641 w 5126212"/>
              <a:gd name="connsiteY91" fmla="*/ 1086590 h 3060814"/>
              <a:gd name="connsiteX92" fmla="*/ 4683526 w 5126212"/>
              <a:gd name="connsiteY92" fmla="*/ 1086590 h 3060814"/>
              <a:gd name="connsiteX93" fmla="*/ 5126212 w 5126212"/>
              <a:gd name="connsiteY93" fmla="*/ 1529276 h 30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126212" h="3060814">
                <a:moveTo>
                  <a:pt x="4877779" y="1529275"/>
                </a:moveTo>
                <a:cubicBezTo>
                  <a:pt x="4877779" y="1421993"/>
                  <a:pt x="4790809" y="1335023"/>
                  <a:pt x="4683527" y="1335023"/>
                </a:cubicBezTo>
                <a:lnTo>
                  <a:pt x="4620236" y="1335023"/>
                </a:lnTo>
                <a:lnTo>
                  <a:pt x="4620236" y="1723527"/>
                </a:lnTo>
                <a:lnTo>
                  <a:pt x="4683527" y="1723527"/>
                </a:lnTo>
                <a:cubicBezTo>
                  <a:pt x="4790809" y="1723527"/>
                  <a:pt x="4877779" y="1636557"/>
                  <a:pt x="4877779" y="1529275"/>
                </a:cubicBezTo>
                <a:close/>
                <a:moveTo>
                  <a:pt x="5126212" y="1529276"/>
                </a:moveTo>
                <a:cubicBezTo>
                  <a:pt x="5126212" y="1773765"/>
                  <a:pt x="4928015" y="1971962"/>
                  <a:pt x="4683526" y="1971962"/>
                </a:cubicBezTo>
                <a:lnTo>
                  <a:pt x="4606641" y="1971962"/>
                </a:lnTo>
                <a:lnTo>
                  <a:pt x="4580679" y="2055599"/>
                </a:lnTo>
                <a:cubicBezTo>
                  <a:pt x="4504264" y="2236265"/>
                  <a:pt x="4325371" y="2363033"/>
                  <a:pt x="4116869" y="2363033"/>
                </a:cubicBezTo>
                <a:lnTo>
                  <a:pt x="3737803" y="2363033"/>
                </a:lnTo>
                <a:lnTo>
                  <a:pt x="3716588" y="2366203"/>
                </a:lnTo>
                <a:lnTo>
                  <a:pt x="3610226" y="2371122"/>
                </a:lnTo>
                <a:lnTo>
                  <a:pt x="3504877" y="2387848"/>
                </a:lnTo>
                <a:lnTo>
                  <a:pt x="3396489" y="2413429"/>
                </a:lnTo>
                <a:lnTo>
                  <a:pt x="3287089" y="2447864"/>
                </a:lnTo>
                <a:lnTo>
                  <a:pt x="3175662" y="2489187"/>
                </a:lnTo>
                <a:lnTo>
                  <a:pt x="3063222" y="2536412"/>
                </a:lnTo>
                <a:lnTo>
                  <a:pt x="2949770" y="2586590"/>
                </a:lnTo>
                <a:lnTo>
                  <a:pt x="2835304" y="2640702"/>
                </a:lnTo>
                <a:lnTo>
                  <a:pt x="2719825" y="2696783"/>
                </a:lnTo>
                <a:lnTo>
                  <a:pt x="2595230" y="2756799"/>
                </a:lnTo>
                <a:lnTo>
                  <a:pt x="2470635" y="2814847"/>
                </a:lnTo>
                <a:lnTo>
                  <a:pt x="2346039" y="2870927"/>
                </a:lnTo>
                <a:lnTo>
                  <a:pt x="2219418" y="2921105"/>
                </a:lnTo>
                <a:lnTo>
                  <a:pt x="2090771" y="2968330"/>
                </a:lnTo>
                <a:lnTo>
                  <a:pt x="1964149" y="3006701"/>
                </a:lnTo>
                <a:lnTo>
                  <a:pt x="1834489" y="3035233"/>
                </a:lnTo>
                <a:lnTo>
                  <a:pt x="1705842" y="3052943"/>
                </a:lnTo>
                <a:lnTo>
                  <a:pt x="1573143" y="3060814"/>
                </a:lnTo>
                <a:lnTo>
                  <a:pt x="1439431" y="3054911"/>
                </a:lnTo>
                <a:lnTo>
                  <a:pt x="1305719" y="3039169"/>
                </a:lnTo>
                <a:lnTo>
                  <a:pt x="1177071" y="3011621"/>
                </a:lnTo>
                <a:lnTo>
                  <a:pt x="1052476" y="2973250"/>
                </a:lnTo>
                <a:lnTo>
                  <a:pt x="933958" y="2927008"/>
                </a:lnTo>
                <a:lnTo>
                  <a:pt x="818480" y="2872895"/>
                </a:lnTo>
                <a:lnTo>
                  <a:pt x="709079" y="2806976"/>
                </a:lnTo>
                <a:lnTo>
                  <a:pt x="604743" y="2735154"/>
                </a:lnTo>
                <a:lnTo>
                  <a:pt x="507498" y="2655460"/>
                </a:lnTo>
                <a:lnTo>
                  <a:pt x="418357" y="2566912"/>
                </a:lnTo>
                <a:lnTo>
                  <a:pt x="334280" y="2472461"/>
                </a:lnTo>
                <a:lnTo>
                  <a:pt x="260333" y="2373090"/>
                </a:lnTo>
                <a:lnTo>
                  <a:pt x="195503" y="2266832"/>
                </a:lnTo>
                <a:lnTo>
                  <a:pt x="137764" y="2154671"/>
                </a:lnTo>
                <a:lnTo>
                  <a:pt x="89141" y="2036607"/>
                </a:lnTo>
                <a:lnTo>
                  <a:pt x="51661" y="1915591"/>
                </a:lnTo>
                <a:lnTo>
                  <a:pt x="24311" y="1790640"/>
                </a:lnTo>
                <a:lnTo>
                  <a:pt x="7091" y="1662737"/>
                </a:lnTo>
                <a:lnTo>
                  <a:pt x="0" y="1530899"/>
                </a:lnTo>
                <a:lnTo>
                  <a:pt x="7091" y="1398077"/>
                </a:lnTo>
                <a:lnTo>
                  <a:pt x="24311" y="1270174"/>
                </a:lnTo>
                <a:lnTo>
                  <a:pt x="51661" y="1145223"/>
                </a:lnTo>
                <a:lnTo>
                  <a:pt x="89141" y="1024207"/>
                </a:lnTo>
                <a:lnTo>
                  <a:pt x="137764" y="906142"/>
                </a:lnTo>
                <a:lnTo>
                  <a:pt x="195503" y="793982"/>
                </a:lnTo>
                <a:lnTo>
                  <a:pt x="260333" y="687724"/>
                </a:lnTo>
                <a:lnTo>
                  <a:pt x="334280" y="588353"/>
                </a:lnTo>
                <a:lnTo>
                  <a:pt x="418357" y="493902"/>
                </a:lnTo>
                <a:lnTo>
                  <a:pt x="507498" y="405354"/>
                </a:lnTo>
                <a:lnTo>
                  <a:pt x="604743" y="325660"/>
                </a:lnTo>
                <a:lnTo>
                  <a:pt x="709079" y="253838"/>
                </a:lnTo>
                <a:lnTo>
                  <a:pt x="818480" y="187919"/>
                </a:lnTo>
                <a:lnTo>
                  <a:pt x="933958" y="132822"/>
                </a:lnTo>
                <a:lnTo>
                  <a:pt x="1052476" y="87564"/>
                </a:lnTo>
                <a:lnTo>
                  <a:pt x="1177071" y="49193"/>
                </a:lnTo>
                <a:lnTo>
                  <a:pt x="1305719" y="21645"/>
                </a:lnTo>
                <a:lnTo>
                  <a:pt x="1439431" y="5903"/>
                </a:lnTo>
                <a:lnTo>
                  <a:pt x="1573143" y="0"/>
                </a:lnTo>
                <a:lnTo>
                  <a:pt x="1690647" y="5903"/>
                </a:lnTo>
                <a:lnTo>
                  <a:pt x="1806126" y="20661"/>
                </a:lnTo>
                <a:lnTo>
                  <a:pt x="1921605" y="43290"/>
                </a:lnTo>
                <a:lnTo>
                  <a:pt x="2035057" y="76742"/>
                </a:lnTo>
                <a:lnTo>
                  <a:pt x="2148510" y="114129"/>
                </a:lnTo>
                <a:lnTo>
                  <a:pt x="2261963" y="157419"/>
                </a:lnTo>
                <a:lnTo>
                  <a:pt x="2373389" y="204644"/>
                </a:lnTo>
                <a:lnTo>
                  <a:pt x="2482790" y="255806"/>
                </a:lnTo>
                <a:lnTo>
                  <a:pt x="2593204" y="307951"/>
                </a:lnTo>
                <a:lnTo>
                  <a:pt x="2702605" y="360096"/>
                </a:lnTo>
                <a:lnTo>
                  <a:pt x="2820109" y="418144"/>
                </a:lnTo>
                <a:lnTo>
                  <a:pt x="2935588" y="472257"/>
                </a:lnTo>
                <a:lnTo>
                  <a:pt x="3049041" y="523418"/>
                </a:lnTo>
                <a:lnTo>
                  <a:pt x="3162493" y="569660"/>
                </a:lnTo>
                <a:lnTo>
                  <a:pt x="3273920" y="611966"/>
                </a:lnTo>
                <a:lnTo>
                  <a:pt x="3385347" y="646402"/>
                </a:lnTo>
                <a:lnTo>
                  <a:pt x="3496774" y="672966"/>
                </a:lnTo>
                <a:lnTo>
                  <a:pt x="3607187" y="689692"/>
                </a:lnTo>
                <a:lnTo>
                  <a:pt x="3716588" y="694611"/>
                </a:lnTo>
                <a:lnTo>
                  <a:pt x="3722678" y="695521"/>
                </a:lnTo>
                <a:lnTo>
                  <a:pt x="4116869" y="695521"/>
                </a:lnTo>
                <a:cubicBezTo>
                  <a:pt x="4325371" y="695521"/>
                  <a:pt x="4504264" y="822289"/>
                  <a:pt x="4580679" y="1002955"/>
                </a:cubicBezTo>
                <a:lnTo>
                  <a:pt x="4606641" y="1086590"/>
                </a:lnTo>
                <a:lnTo>
                  <a:pt x="4683526" y="1086590"/>
                </a:lnTo>
                <a:cubicBezTo>
                  <a:pt x="4928015" y="1086590"/>
                  <a:pt x="5126212" y="1284787"/>
                  <a:pt x="5126212" y="1529276"/>
                </a:cubicBezTo>
                <a:close/>
              </a:path>
            </a:pathLst>
          </a:custGeom>
          <a:solidFill>
            <a:srgbClr val="ECECEC"/>
          </a:solidFill>
          <a:ln w="38100">
            <a:solidFill>
              <a:schemeClr val="bg1"/>
            </a:solidFill>
          </a:ln>
          <a:effectLst>
            <a:outerShdw blurRad="1016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57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12"/>
          <p:cNvSpPr>
            <a:spLocks/>
          </p:cNvSpPr>
          <p:nvPr/>
        </p:nvSpPr>
        <p:spPr bwMode="auto">
          <a:xfrm rot="10800000">
            <a:off x="9124294" y="1351055"/>
            <a:ext cx="1326997" cy="992445"/>
          </a:xfrm>
          <a:custGeom>
            <a:avLst/>
            <a:gdLst>
              <a:gd name="T0" fmla="*/ 1325 w 1419"/>
              <a:gd name="T1" fmla="*/ 0 h 1062"/>
              <a:gd name="T2" fmla="*/ 1382 w 1419"/>
              <a:gd name="T3" fmla="*/ 44 h 1062"/>
              <a:gd name="T4" fmla="*/ 1414 w 1419"/>
              <a:gd name="T5" fmla="*/ 107 h 1062"/>
              <a:gd name="T6" fmla="*/ 1414 w 1419"/>
              <a:gd name="T7" fmla="*/ 182 h 1062"/>
              <a:gd name="T8" fmla="*/ 1382 w 1419"/>
              <a:gd name="T9" fmla="*/ 244 h 1062"/>
              <a:gd name="T10" fmla="*/ 1325 w 1419"/>
              <a:gd name="T11" fmla="*/ 287 h 1062"/>
              <a:gd name="T12" fmla="*/ 1382 w 1419"/>
              <a:gd name="T13" fmla="*/ 331 h 1062"/>
              <a:gd name="T14" fmla="*/ 1414 w 1419"/>
              <a:gd name="T15" fmla="*/ 393 h 1062"/>
              <a:gd name="T16" fmla="*/ 1414 w 1419"/>
              <a:gd name="T17" fmla="*/ 468 h 1062"/>
              <a:gd name="T18" fmla="*/ 1382 w 1419"/>
              <a:gd name="T19" fmla="*/ 531 h 1062"/>
              <a:gd name="T20" fmla="*/ 1325 w 1419"/>
              <a:gd name="T21" fmla="*/ 573 h 1062"/>
              <a:gd name="T22" fmla="*/ 1382 w 1419"/>
              <a:gd name="T23" fmla="*/ 617 h 1062"/>
              <a:gd name="T24" fmla="*/ 1414 w 1419"/>
              <a:gd name="T25" fmla="*/ 680 h 1062"/>
              <a:gd name="T26" fmla="*/ 1414 w 1419"/>
              <a:gd name="T27" fmla="*/ 759 h 1062"/>
              <a:gd name="T28" fmla="*/ 1373 w 1419"/>
              <a:gd name="T29" fmla="*/ 828 h 1062"/>
              <a:gd name="T30" fmla="*/ 1303 w 1419"/>
              <a:gd name="T31" fmla="*/ 869 h 1062"/>
              <a:gd name="T32" fmla="*/ 1228 w 1419"/>
              <a:gd name="T33" fmla="*/ 874 h 1062"/>
              <a:gd name="T34" fmla="*/ 1171 w 1419"/>
              <a:gd name="T35" fmla="*/ 959 h 1062"/>
              <a:gd name="T36" fmla="*/ 1090 w 1419"/>
              <a:gd name="T37" fmla="*/ 1023 h 1062"/>
              <a:gd name="T38" fmla="*/ 993 w 1419"/>
              <a:gd name="T39" fmla="*/ 1058 h 1062"/>
              <a:gd name="T40" fmla="*/ 482 w 1419"/>
              <a:gd name="T41" fmla="*/ 1062 h 1062"/>
              <a:gd name="T42" fmla="*/ 375 w 1419"/>
              <a:gd name="T43" fmla="*/ 1045 h 1062"/>
              <a:gd name="T44" fmla="*/ 285 w 1419"/>
              <a:gd name="T45" fmla="*/ 994 h 1062"/>
              <a:gd name="T46" fmla="*/ 217 w 1419"/>
              <a:gd name="T47" fmla="*/ 918 h 1062"/>
              <a:gd name="T48" fmla="*/ 158 w 1419"/>
              <a:gd name="T49" fmla="*/ 874 h 1062"/>
              <a:gd name="T50" fmla="*/ 79 w 1419"/>
              <a:gd name="T51" fmla="*/ 852 h 1062"/>
              <a:gd name="T52" fmla="*/ 22 w 1419"/>
              <a:gd name="T53" fmla="*/ 795 h 1062"/>
              <a:gd name="T54" fmla="*/ 0 w 1419"/>
              <a:gd name="T55" fmla="*/ 716 h 1062"/>
              <a:gd name="T56" fmla="*/ 18 w 1419"/>
              <a:gd name="T57" fmla="*/ 647 h 1062"/>
              <a:gd name="T58" fmla="*/ 62 w 1419"/>
              <a:gd name="T59" fmla="*/ 592 h 1062"/>
              <a:gd name="T60" fmla="*/ 62 w 1419"/>
              <a:gd name="T61" fmla="*/ 555 h 1062"/>
              <a:gd name="T62" fmla="*/ 18 w 1419"/>
              <a:gd name="T63" fmla="*/ 502 h 1062"/>
              <a:gd name="T64" fmla="*/ 0 w 1419"/>
              <a:gd name="T65" fmla="*/ 430 h 1062"/>
              <a:gd name="T66" fmla="*/ 18 w 1419"/>
              <a:gd name="T67" fmla="*/ 360 h 1062"/>
              <a:gd name="T68" fmla="*/ 62 w 1419"/>
              <a:gd name="T69" fmla="*/ 305 h 1062"/>
              <a:gd name="T70" fmla="*/ 62 w 1419"/>
              <a:gd name="T71" fmla="*/ 268 h 1062"/>
              <a:gd name="T72" fmla="*/ 18 w 1419"/>
              <a:gd name="T73" fmla="*/ 215 h 1062"/>
              <a:gd name="T74" fmla="*/ 0 w 1419"/>
              <a:gd name="T75" fmla="*/ 143 h 1062"/>
              <a:gd name="T76" fmla="*/ 18 w 1419"/>
              <a:gd name="T77" fmla="*/ 74 h 1062"/>
              <a:gd name="T78" fmla="*/ 62 w 1419"/>
              <a:gd name="T79" fmla="*/ 19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19" h="1062">
                <a:moveTo>
                  <a:pt x="94" y="0"/>
                </a:moveTo>
                <a:lnTo>
                  <a:pt x="1325" y="0"/>
                </a:lnTo>
                <a:lnTo>
                  <a:pt x="1357" y="19"/>
                </a:lnTo>
                <a:lnTo>
                  <a:pt x="1382" y="44"/>
                </a:lnTo>
                <a:lnTo>
                  <a:pt x="1401" y="74"/>
                </a:lnTo>
                <a:lnTo>
                  <a:pt x="1414" y="107"/>
                </a:lnTo>
                <a:lnTo>
                  <a:pt x="1419" y="143"/>
                </a:lnTo>
                <a:lnTo>
                  <a:pt x="1414" y="182"/>
                </a:lnTo>
                <a:lnTo>
                  <a:pt x="1401" y="215"/>
                </a:lnTo>
                <a:lnTo>
                  <a:pt x="1382" y="244"/>
                </a:lnTo>
                <a:lnTo>
                  <a:pt x="1357" y="268"/>
                </a:lnTo>
                <a:lnTo>
                  <a:pt x="1325" y="287"/>
                </a:lnTo>
                <a:lnTo>
                  <a:pt x="1357" y="305"/>
                </a:lnTo>
                <a:lnTo>
                  <a:pt x="1382" y="331"/>
                </a:lnTo>
                <a:lnTo>
                  <a:pt x="1401" y="360"/>
                </a:lnTo>
                <a:lnTo>
                  <a:pt x="1414" y="393"/>
                </a:lnTo>
                <a:lnTo>
                  <a:pt x="1419" y="430"/>
                </a:lnTo>
                <a:lnTo>
                  <a:pt x="1414" y="468"/>
                </a:lnTo>
                <a:lnTo>
                  <a:pt x="1401" y="502"/>
                </a:lnTo>
                <a:lnTo>
                  <a:pt x="1382" y="531"/>
                </a:lnTo>
                <a:lnTo>
                  <a:pt x="1357" y="555"/>
                </a:lnTo>
                <a:lnTo>
                  <a:pt x="1325" y="573"/>
                </a:lnTo>
                <a:lnTo>
                  <a:pt x="1357" y="592"/>
                </a:lnTo>
                <a:lnTo>
                  <a:pt x="1382" y="617"/>
                </a:lnTo>
                <a:lnTo>
                  <a:pt x="1401" y="647"/>
                </a:lnTo>
                <a:lnTo>
                  <a:pt x="1414" y="680"/>
                </a:lnTo>
                <a:lnTo>
                  <a:pt x="1419" y="716"/>
                </a:lnTo>
                <a:lnTo>
                  <a:pt x="1414" y="759"/>
                </a:lnTo>
                <a:lnTo>
                  <a:pt x="1397" y="795"/>
                </a:lnTo>
                <a:lnTo>
                  <a:pt x="1373" y="828"/>
                </a:lnTo>
                <a:lnTo>
                  <a:pt x="1340" y="852"/>
                </a:lnTo>
                <a:lnTo>
                  <a:pt x="1303" y="869"/>
                </a:lnTo>
                <a:lnTo>
                  <a:pt x="1261" y="874"/>
                </a:lnTo>
                <a:lnTo>
                  <a:pt x="1228" y="874"/>
                </a:lnTo>
                <a:lnTo>
                  <a:pt x="1202" y="918"/>
                </a:lnTo>
                <a:lnTo>
                  <a:pt x="1171" y="959"/>
                </a:lnTo>
                <a:lnTo>
                  <a:pt x="1134" y="994"/>
                </a:lnTo>
                <a:lnTo>
                  <a:pt x="1090" y="1023"/>
                </a:lnTo>
                <a:lnTo>
                  <a:pt x="1044" y="1045"/>
                </a:lnTo>
                <a:lnTo>
                  <a:pt x="993" y="1058"/>
                </a:lnTo>
                <a:lnTo>
                  <a:pt x="937" y="1062"/>
                </a:lnTo>
                <a:lnTo>
                  <a:pt x="482" y="1062"/>
                </a:lnTo>
                <a:lnTo>
                  <a:pt x="426" y="1058"/>
                </a:lnTo>
                <a:lnTo>
                  <a:pt x="375" y="1045"/>
                </a:lnTo>
                <a:lnTo>
                  <a:pt x="329" y="1023"/>
                </a:lnTo>
                <a:lnTo>
                  <a:pt x="285" y="994"/>
                </a:lnTo>
                <a:lnTo>
                  <a:pt x="248" y="959"/>
                </a:lnTo>
                <a:lnTo>
                  <a:pt x="217" y="918"/>
                </a:lnTo>
                <a:lnTo>
                  <a:pt x="191" y="874"/>
                </a:lnTo>
                <a:lnTo>
                  <a:pt x="158" y="874"/>
                </a:lnTo>
                <a:lnTo>
                  <a:pt x="116" y="869"/>
                </a:lnTo>
                <a:lnTo>
                  <a:pt x="79" y="852"/>
                </a:lnTo>
                <a:lnTo>
                  <a:pt x="46" y="828"/>
                </a:lnTo>
                <a:lnTo>
                  <a:pt x="22" y="795"/>
                </a:lnTo>
                <a:lnTo>
                  <a:pt x="5" y="759"/>
                </a:lnTo>
                <a:lnTo>
                  <a:pt x="0" y="716"/>
                </a:lnTo>
                <a:lnTo>
                  <a:pt x="5" y="680"/>
                </a:lnTo>
                <a:lnTo>
                  <a:pt x="18" y="647"/>
                </a:lnTo>
                <a:lnTo>
                  <a:pt x="37" y="617"/>
                </a:lnTo>
                <a:lnTo>
                  <a:pt x="62" y="592"/>
                </a:lnTo>
                <a:lnTo>
                  <a:pt x="94" y="573"/>
                </a:lnTo>
                <a:lnTo>
                  <a:pt x="62" y="555"/>
                </a:lnTo>
                <a:lnTo>
                  <a:pt x="37" y="531"/>
                </a:lnTo>
                <a:lnTo>
                  <a:pt x="18" y="502"/>
                </a:lnTo>
                <a:lnTo>
                  <a:pt x="5" y="468"/>
                </a:lnTo>
                <a:lnTo>
                  <a:pt x="0" y="430"/>
                </a:lnTo>
                <a:lnTo>
                  <a:pt x="5" y="393"/>
                </a:lnTo>
                <a:lnTo>
                  <a:pt x="18" y="360"/>
                </a:lnTo>
                <a:lnTo>
                  <a:pt x="37" y="331"/>
                </a:lnTo>
                <a:lnTo>
                  <a:pt x="62" y="305"/>
                </a:lnTo>
                <a:lnTo>
                  <a:pt x="94" y="287"/>
                </a:lnTo>
                <a:lnTo>
                  <a:pt x="62" y="268"/>
                </a:lnTo>
                <a:lnTo>
                  <a:pt x="37" y="244"/>
                </a:lnTo>
                <a:lnTo>
                  <a:pt x="18" y="215"/>
                </a:lnTo>
                <a:lnTo>
                  <a:pt x="5" y="182"/>
                </a:lnTo>
                <a:lnTo>
                  <a:pt x="0" y="143"/>
                </a:lnTo>
                <a:lnTo>
                  <a:pt x="5" y="107"/>
                </a:lnTo>
                <a:lnTo>
                  <a:pt x="18" y="74"/>
                </a:lnTo>
                <a:lnTo>
                  <a:pt x="37" y="44"/>
                </a:lnTo>
                <a:lnTo>
                  <a:pt x="62" y="19"/>
                </a:lnTo>
                <a:lnTo>
                  <a:pt x="94" y="0"/>
                </a:lnTo>
                <a:close/>
              </a:path>
            </a:pathLst>
          </a:custGeom>
          <a:gradFill>
            <a:gsLst>
              <a:gs pos="0">
                <a:srgbClr val="6E6E70"/>
              </a:gs>
              <a:gs pos="100000">
                <a:srgbClr val="4E4E50"/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5715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6"/>
          <p:cNvSpPr>
            <a:spLocks/>
          </p:cNvSpPr>
          <p:nvPr/>
        </p:nvSpPr>
        <p:spPr bwMode="auto">
          <a:xfrm rot="10800000">
            <a:off x="8553512" y="2370540"/>
            <a:ext cx="2468563" cy="3025775"/>
          </a:xfrm>
          <a:custGeom>
            <a:avLst/>
            <a:gdLst>
              <a:gd name="T0" fmla="*/ 1690 w 3111"/>
              <a:gd name="T1" fmla="*/ 7 h 3812"/>
              <a:gd name="T2" fmla="*/ 1947 w 3111"/>
              <a:gd name="T3" fmla="*/ 51 h 3812"/>
              <a:gd name="T4" fmla="*/ 2190 w 3111"/>
              <a:gd name="T5" fmla="*/ 136 h 3812"/>
              <a:gd name="T6" fmla="*/ 2412 w 3111"/>
              <a:gd name="T7" fmla="*/ 257 h 3812"/>
              <a:gd name="T8" fmla="*/ 2609 w 3111"/>
              <a:gd name="T9" fmla="*/ 413 h 3812"/>
              <a:gd name="T10" fmla="*/ 2780 w 3111"/>
              <a:gd name="T11" fmla="*/ 597 h 3812"/>
              <a:gd name="T12" fmla="*/ 2920 w 3111"/>
              <a:gd name="T13" fmla="*/ 808 h 3812"/>
              <a:gd name="T14" fmla="*/ 3022 w 3111"/>
              <a:gd name="T15" fmla="*/ 1039 h 3812"/>
              <a:gd name="T16" fmla="*/ 3089 w 3111"/>
              <a:gd name="T17" fmla="*/ 1289 h 3812"/>
              <a:gd name="T18" fmla="*/ 3111 w 3111"/>
              <a:gd name="T19" fmla="*/ 1553 h 3812"/>
              <a:gd name="T20" fmla="*/ 3090 w 3111"/>
              <a:gd name="T21" fmla="*/ 1783 h 3812"/>
              <a:gd name="T22" fmla="*/ 3033 w 3111"/>
              <a:gd name="T23" fmla="*/ 2009 h 3812"/>
              <a:gd name="T24" fmla="*/ 2951 w 3111"/>
              <a:gd name="T25" fmla="*/ 2233 h 3812"/>
              <a:gd name="T26" fmla="*/ 2851 w 3111"/>
              <a:gd name="T27" fmla="*/ 2451 h 3812"/>
              <a:gd name="T28" fmla="*/ 2745 w 3111"/>
              <a:gd name="T29" fmla="*/ 2668 h 3812"/>
              <a:gd name="T30" fmla="*/ 2631 w 3111"/>
              <a:gd name="T31" fmla="*/ 2898 h 3812"/>
              <a:gd name="T32" fmla="*/ 2532 w 3111"/>
              <a:gd name="T33" fmla="*/ 3122 h 3812"/>
              <a:gd name="T34" fmla="*/ 2454 w 3111"/>
              <a:gd name="T35" fmla="*/ 3342 h 3812"/>
              <a:gd name="T36" fmla="*/ 2410 w 3111"/>
              <a:gd name="T37" fmla="*/ 3561 h 3812"/>
              <a:gd name="T38" fmla="*/ 2399 w 3111"/>
              <a:gd name="T39" fmla="*/ 3708 h 3812"/>
              <a:gd name="T40" fmla="*/ 2362 w 3111"/>
              <a:gd name="T41" fmla="*/ 3772 h 3812"/>
              <a:gd name="T42" fmla="*/ 2300 w 3111"/>
              <a:gd name="T43" fmla="*/ 3809 h 3812"/>
              <a:gd name="T44" fmla="*/ 850 w 3111"/>
              <a:gd name="T45" fmla="*/ 3812 h 3812"/>
              <a:gd name="T46" fmla="*/ 778 w 3111"/>
              <a:gd name="T47" fmla="*/ 3794 h 3812"/>
              <a:gd name="T48" fmla="*/ 726 w 3111"/>
              <a:gd name="T49" fmla="*/ 3742 h 3812"/>
              <a:gd name="T50" fmla="*/ 706 w 3111"/>
              <a:gd name="T51" fmla="*/ 3669 h 3812"/>
              <a:gd name="T52" fmla="*/ 684 w 3111"/>
              <a:gd name="T53" fmla="*/ 3460 h 3812"/>
              <a:gd name="T54" fmla="*/ 623 w 3111"/>
              <a:gd name="T55" fmla="*/ 3245 h 3812"/>
              <a:gd name="T56" fmla="*/ 533 w 3111"/>
              <a:gd name="T57" fmla="*/ 3024 h 3812"/>
              <a:gd name="T58" fmla="*/ 427 w 3111"/>
              <a:gd name="T59" fmla="*/ 2799 h 3812"/>
              <a:gd name="T60" fmla="*/ 309 w 3111"/>
              <a:gd name="T61" fmla="*/ 2562 h 3812"/>
              <a:gd name="T62" fmla="*/ 193 w 3111"/>
              <a:gd name="T63" fmla="*/ 2316 h 3812"/>
              <a:gd name="T64" fmla="*/ 94 w 3111"/>
              <a:gd name="T65" fmla="*/ 2064 h 3812"/>
              <a:gd name="T66" fmla="*/ 26 w 3111"/>
              <a:gd name="T67" fmla="*/ 1811 h 3812"/>
              <a:gd name="T68" fmla="*/ 0 w 3111"/>
              <a:gd name="T69" fmla="*/ 1553 h 3812"/>
              <a:gd name="T70" fmla="*/ 22 w 3111"/>
              <a:gd name="T71" fmla="*/ 1289 h 3812"/>
              <a:gd name="T72" fmla="*/ 89 w 3111"/>
              <a:gd name="T73" fmla="*/ 1039 h 3812"/>
              <a:gd name="T74" fmla="*/ 191 w 3111"/>
              <a:gd name="T75" fmla="*/ 808 h 3812"/>
              <a:gd name="T76" fmla="*/ 331 w 3111"/>
              <a:gd name="T77" fmla="*/ 597 h 3812"/>
              <a:gd name="T78" fmla="*/ 502 w 3111"/>
              <a:gd name="T79" fmla="*/ 413 h 3812"/>
              <a:gd name="T80" fmla="*/ 699 w 3111"/>
              <a:gd name="T81" fmla="*/ 257 h 3812"/>
              <a:gd name="T82" fmla="*/ 921 w 3111"/>
              <a:gd name="T83" fmla="*/ 136 h 3812"/>
              <a:gd name="T84" fmla="*/ 1164 w 3111"/>
              <a:gd name="T85" fmla="*/ 51 h 3812"/>
              <a:gd name="T86" fmla="*/ 1421 w 3111"/>
              <a:gd name="T87" fmla="*/ 7 h 3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111" h="3812">
                <a:moveTo>
                  <a:pt x="1555" y="0"/>
                </a:moveTo>
                <a:lnTo>
                  <a:pt x="1690" y="7"/>
                </a:lnTo>
                <a:lnTo>
                  <a:pt x="1820" y="24"/>
                </a:lnTo>
                <a:lnTo>
                  <a:pt x="1947" y="51"/>
                </a:lnTo>
                <a:lnTo>
                  <a:pt x="2070" y="88"/>
                </a:lnTo>
                <a:lnTo>
                  <a:pt x="2190" y="136"/>
                </a:lnTo>
                <a:lnTo>
                  <a:pt x="2304" y="193"/>
                </a:lnTo>
                <a:lnTo>
                  <a:pt x="2412" y="257"/>
                </a:lnTo>
                <a:lnTo>
                  <a:pt x="2513" y="330"/>
                </a:lnTo>
                <a:lnTo>
                  <a:pt x="2609" y="413"/>
                </a:lnTo>
                <a:lnTo>
                  <a:pt x="2699" y="501"/>
                </a:lnTo>
                <a:lnTo>
                  <a:pt x="2780" y="597"/>
                </a:lnTo>
                <a:lnTo>
                  <a:pt x="2853" y="700"/>
                </a:lnTo>
                <a:lnTo>
                  <a:pt x="2920" y="808"/>
                </a:lnTo>
                <a:lnTo>
                  <a:pt x="2976" y="922"/>
                </a:lnTo>
                <a:lnTo>
                  <a:pt x="3022" y="1039"/>
                </a:lnTo>
                <a:lnTo>
                  <a:pt x="3061" y="1162"/>
                </a:lnTo>
                <a:lnTo>
                  <a:pt x="3089" y="1289"/>
                </a:lnTo>
                <a:lnTo>
                  <a:pt x="3105" y="1421"/>
                </a:lnTo>
                <a:lnTo>
                  <a:pt x="3111" y="1553"/>
                </a:lnTo>
                <a:lnTo>
                  <a:pt x="3105" y="1669"/>
                </a:lnTo>
                <a:lnTo>
                  <a:pt x="3090" y="1783"/>
                </a:lnTo>
                <a:lnTo>
                  <a:pt x="3067" y="1897"/>
                </a:lnTo>
                <a:lnTo>
                  <a:pt x="3033" y="2009"/>
                </a:lnTo>
                <a:lnTo>
                  <a:pt x="2995" y="2121"/>
                </a:lnTo>
                <a:lnTo>
                  <a:pt x="2951" y="2233"/>
                </a:lnTo>
                <a:lnTo>
                  <a:pt x="2903" y="2343"/>
                </a:lnTo>
                <a:lnTo>
                  <a:pt x="2851" y="2451"/>
                </a:lnTo>
                <a:lnTo>
                  <a:pt x="2798" y="2560"/>
                </a:lnTo>
                <a:lnTo>
                  <a:pt x="2745" y="2668"/>
                </a:lnTo>
                <a:lnTo>
                  <a:pt x="2686" y="2784"/>
                </a:lnTo>
                <a:lnTo>
                  <a:pt x="2631" y="2898"/>
                </a:lnTo>
                <a:lnTo>
                  <a:pt x="2579" y="3010"/>
                </a:lnTo>
                <a:lnTo>
                  <a:pt x="2532" y="3122"/>
                </a:lnTo>
                <a:lnTo>
                  <a:pt x="2489" y="3232"/>
                </a:lnTo>
                <a:lnTo>
                  <a:pt x="2454" y="3342"/>
                </a:lnTo>
                <a:lnTo>
                  <a:pt x="2427" y="3452"/>
                </a:lnTo>
                <a:lnTo>
                  <a:pt x="2410" y="3561"/>
                </a:lnTo>
                <a:lnTo>
                  <a:pt x="2405" y="3669"/>
                </a:lnTo>
                <a:lnTo>
                  <a:pt x="2399" y="3708"/>
                </a:lnTo>
                <a:lnTo>
                  <a:pt x="2385" y="3742"/>
                </a:lnTo>
                <a:lnTo>
                  <a:pt x="2362" y="3772"/>
                </a:lnTo>
                <a:lnTo>
                  <a:pt x="2333" y="3794"/>
                </a:lnTo>
                <a:lnTo>
                  <a:pt x="2300" y="3809"/>
                </a:lnTo>
                <a:lnTo>
                  <a:pt x="2261" y="3812"/>
                </a:lnTo>
                <a:lnTo>
                  <a:pt x="850" y="3812"/>
                </a:lnTo>
                <a:lnTo>
                  <a:pt x="811" y="3809"/>
                </a:lnTo>
                <a:lnTo>
                  <a:pt x="778" y="3794"/>
                </a:lnTo>
                <a:lnTo>
                  <a:pt x="748" y="3772"/>
                </a:lnTo>
                <a:lnTo>
                  <a:pt x="726" y="3742"/>
                </a:lnTo>
                <a:lnTo>
                  <a:pt x="712" y="3708"/>
                </a:lnTo>
                <a:lnTo>
                  <a:pt x="706" y="3669"/>
                </a:lnTo>
                <a:lnTo>
                  <a:pt x="701" y="3564"/>
                </a:lnTo>
                <a:lnTo>
                  <a:pt x="684" y="3460"/>
                </a:lnTo>
                <a:lnTo>
                  <a:pt x="658" y="3353"/>
                </a:lnTo>
                <a:lnTo>
                  <a:pt x="623" y="3245"/>
                </a:lnTo>
                <a:lnTo>
                  <a:pt x="581" y="3135"/>
                </a:lnTo>
                <a:lnTo>
                  <a:pt x="533" y="3024"/>
                </a:lnTo>
                <a:lnTo>
                  <a:pt x="482" y="2912"/>
                </a:lnTo>
                <a:lnTo>
                  <a:pt x="427" y="2799"/>
                </a:lnTo>
                <a:lnTo>
                  <a:pt x="370" y="2685"/>
                </a:lnTo>
                <a:lnTo>
                  <a:pt x="309" y="2562"/>
                </a:lnTo>
                <a:lnTo>
                  <a:pt x="250" y="2439"/>
                </a:lnTo>
                <a:lnTo>
                  <a:pt x="193" y="2316"/>
                </a:lnTo>
                <a:lnTo>
                  <a:pt x="142" y="2191"/>
                </a:lnTo>
                <a:lnTo>
                  <a:pt x="94" y="2064"/>
                </a:lnTo>
                <a:lnTo>
                  <a:pt x="55" y="1939"/>
                </a:lnTo>
                <a:lnTo>
                  <a:pt x="26" y="1811"/>
                </a:lnTo>
                <a:lnTo>
                  <a:pt x="8" y="1684"/>
                </a:lnTo>
                <a:lnTo>
                  <a:pt x="0" y="1553"/>
                </a:lnTo>
                <a:lnTo>
                  <a:pt x="6" y="1421"/>
                </a:lnTo>
                <a:lnTo>
                  <a:pt x="22" y="1289"/>
                </a:lnTo>
                <a:lnTo>
                  <a:pt x="50" y="1162"/>
                </a:lnTo>
                <a:lnTo>
                  <a:pt x="89" y="1039"/>
                </a:lnTo>
                <a:lnTo>
                  <a:pt x="136" y="922"/>
                </a:lnTo>
                <a:lnTo>
                  <a:pt x="191" y="808"/>
                </a:lnTo>
                <a:lnTo>
                  <a:pt x="258" y="700"/>
                </a:lnTo>
                <a:lnTo>
                  <a:pt x="331" y="597"/>
                </a:lnTo>
                <a:lnTo>
                  <a:pt x="412" y="501"/>
                </a:lnTo>
                <a:lnTo>
                  <a:pt x="502" y="413"/>
                </a:lnTo>
                <a:lnTo>
                  <a:pt x="598" y="330"/>
                </a:lnTo>
                <a:lnTo>
                  <a:pt x="699" y="257"/>
                </a:lnTo>
                <a:lnTo>
                  <a:pt x="807" y="193"/>
                </a:lnTo>
                <a:lnTo>
                  <a:pt x="921" y="136"/>
                </a:lnTo>
                <a:lnTo>
                  <a:pt x="1041" y="88"/>
                </a:lnTo>
                <a:lnTo>
                  <a:pt x="1164" y="51"/>
                </a:lnTo>
                <a:lnTo>
                  <a:pt x="1291" y="24"/>
                </a:lnTo>
                <a:lnTo>
                  <a:pt x="1421" y="7"/>
                </a:lnTo>
                <a:lnTo>
                  <a:pt x="1555" y="0"/>
                </a:lnTo>
                <a:close/>
              </a:path>
            </a:pathLst>
          </a:custGeom>
          <a:gradFill flip="none" rotWithShape="1">
            <a:gsLst>
              <a:gs pos="81000">
                <a:srgbClr val="FFFF00"/>
              </a:gs>
              <a:gs pos="100000">
                <a:srgbClr val="8497B0"/>
              </a:gs>
            </a:gsLst>
            <a:lin ang="2700000" scaled="1"/>
            <a:tileRect/>
          </a:gradFill>
          <a:ln w="0">
            <a:noFill/>
            <a:prstDash val="solid"/>
            <a:round/>
            <a:headEnd/>
            <a:tailEnd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5715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자유형 48"/>
          <p:cNvSpPr/>
          <p:nvPr/>
        </p:nvSpPr>
        <p:spPr>
          <a:xfrm rot="16200000">
            <a:off x="-399419" y="1627088"/>
            <a:ext cx="5126212" cy="3060814"/>
          </a:xfrm>
          <a:custGeom>
            <a:avLst/>
            <a:gdLst>
              <a:gd name="connsiteX0" fmla="*/ 4877779 w 5126212"/>
              <a:gd name="connsiteY0" fmla="*/ 1529275 h 3060814"/>
              <a:gd name="connsiteX1" fmla="*/ 4683527 w 5126212"/>
              <a:gd name="connsiteY1" fmla="*/ 1335023 h 3060814"/>
              <a:gd name="connsiteX2" fmla="*/ 4620236 w 5126212"/>
              <a:gd name="connsiteY2" fmla="*/ 1335023 h 3060814"/>
              <a:gd name="connsiteX3" fmla="*/ 4620236 w 5126212"/>
              <a:gd name="connsiteY3" fmla="*/ 1723527 h 3060814"/>
              <a:gd name="connsiteX4" fmla="*/ 4683527 w 5126212"/>
              <a:gd name="connsiteY4" fmla="*/ 1723527 h 3060814"/>
              <a:gd name="connsiteX5" fmla="*/ 4877779 w 5126212"/>
              <a:gd name="connsiteY5" fmla="*/ 1529275 h 3060814"/>
              <a:gd name="connsiteX6" fmla="*/ 5126212 w 5126212"/>
              <a:gd name="connsiteY6" fmla="*/ 1529276 h 3060814"/>
              <a:gd name="connsiteX7" fmla="*/ 4683526 w 5126212"/>
              <a:gd name="connsiteY7" fmla="*/ 1971962 h 3060814"/>
              <a:gd name="connsiteX8" fmla="*/ 4606641 w 5126212"/>
              <a:gd name="connsiteY8" fmla="*/ 1971962 h 3060814"/>
              <a:gd name="connsiteX9" fmla="*/ 4580679 w 5126212"/>
              <a:gd name="connsiteY9" fmla="*/ 2055599 h 3060814"/>
              <a:gd name="connsiteX10" fmla="*/ 4116869 w 5126212"/>
              <a:gd name="connsiteY10" fmla="*/ 2363033 h 3060814"/>
              <a:gd name="connsiteX11" fmla="*/ 3737803 w 5126212"/>
              <a:gd name="connsiteY11" fmla="*/ 2363033 h 3060814"/>
              <a:gd name="connsiteX12" fmla="*/ 3716588 w 5126212"/>
              <a:gd name="connsiteY12" fmla="*/ 2366203 h 3060814"/>
              <a:gd name="connsiteX13" fmla="*/ 3610226 w 5126212"/>
              <a:gd name="connsiteY13" fmla="*/ 2371122 h 3060814"/>
              <a:gd name="connsiteX14" fmla="*/ 3504877 w 5126212"/>
              <a:gd name="connsiteY14" fmla="*/ 2387848 h 3060814"/>
              <a:gd name="connsiteX15" fmla="*/ 3396489 w 5126212"/>
              <a:gd name="connsiteY15" fmla="*/ 2413429 h 3060814"/>
              <a:gd name="connsiteX16" fmla="*/ 3287089 w 5126212"/>
              <a:gd name="connsiteY16" fmla="*/ 2447864 h 3060814"/>
              <a:gd name="connsiteX17" fmla="*/ 3175662 w 5126212"/>
              <a:gd name="connsiteY17" fmla="*/ 2489187 h 3060814"/>
              <a:gd name="connsiteX18" fmla="*/ 3063222 w 5126212"/>
              <a:gd name="connsiteY18" fmla="*/ 2536412 h 3060814"/>
              <a:gd name="connsiteX19" fmla="*/ 2949770 w 5126212"/>
              <a:gd name="connsiteY19" fmla="*/ 2586590 h 3060814"/>
              <a:gd name="connsiteX20" fmla="*/ 2835304 w 5126212"/>
              <a:gd name="connsiteY20" fmla="*/ 2640702 h 3060814"/>
              <a:gd name="connsiteX21" fmla="*/ 2719825 w 5126212"/>
              <a:gd name="connsiteY21" fmla="*/ 2696783 h 3060814"/>
              <a:gd name="connsiteX22" fmla="*/ 2595230 w 5126212"/>
              <a:gd name="connsiteY22" fmla="*/ 2756799 h 3060814"/>
              <a:gd name="connsiteX23" fmla="*/ 2470635 w 5126212"/>
              <a:gd name="connsiteY23" fmla="*/ 2814847 h 3060814"/>
              <a:gd name="connsiteX24" fmla="*/ 2346039 w 5126212"/>
              <a:gd name="connsiteY24" fmla="*/ 2870927 h 3060814"/>
              <a:gd name="connsiteX25" fmla="*/ 2219418 w 5126212"/>
              <a:gd name="connsiteY25" fmla="*/ 2921105 h 3060814"/>
              <a:gd name="connsiteX26" fmla="*/ 2090771 w 5126212"/>
              <a:gd name="connsiteY26" fmla="*/ 2968330 h 3060814"/>
              <a:gd name="connsiteX27" fmla="*/ 1964149 w 5126212"/>
              <a:gd name="connsiteY27" fmla="*/ 3006701 h 3060814"/>
              <a:gd name="connsiteX28" fmla="*/ 1834489 w 5126212"/>
              <a:gd name="connsiteY28" fmla="*/ 3035233 h 3060814"/>
              <a:gd name="connsiteX29" fmla="*/ 1705842 w 5126212"/>
              <a:gd name="connsiteY29" fmla="*/ 3052943 h 3060814"/>
              <a:gd name="connsiteX30" fmla="*/ 1573143 w 5126212"/>
              <a:gd name="connsiteY30" fmla="*/ 3060814 h 3060814"/>
              <a:gd name="connsiteX31" fmla="*/ 1439431 w 5126212"/>
              <a:gd name="connsiteY31" fmla="*/ 3054911 h 3060814"/>
              <a:gd name="connsiteX32" fmla="*/ 1305719 w 5126212"/>
              <a:gd name="connsiteY32" fmla="*/ 3039169 h 3060814"/>
              <a:gd name="connsiteX33" fmla="*/ 1177071 w 5126212"/>
              <a:gd name="connsiteY33" fmla="*/ 3011621 h 3060814"/>
              <a:gd name="connsiteX34" fmla="*/ 1052476 w 5126212"/>
              <a:gd name="connsiteY34" fmla="*/ 2973250 h 3060814"/>
              <a:gd name="connsiteX35" fmla="*/ 933958 w 5126212"/>
              <a:gd name="connsiteY35" fmla="*/ 2927008 h 3060814"/>
              <a:gd name="connsiteX36" fmla="*/ 818480 w 5126212"/>
              <a:gd name="connsiteY36" fmla="*/ 2872895 h 3060814"/>
              <a:gd name="connsiteX37" fmla="*/ 709079 w 5126212"/>
              <a:gd name="connsiteY37" fmla="*/ 2806976 h 3060814"/>
              <a:gd name="connsiteX38" fmla="*/ 604743 w 5126212"/>
              <a:gd name="connsiteY38" fmla="*/ 2735154 h 3060814"/>
              <a:gd name="connsiteX39" fmla="*/ 507498 w 5126212"/>
              <a:gd name="connsiteY39" fmla="*/ 2655460 h 3060814"/>
              <a:gd name="connsiteX40" fmla="*/ 418357 w 5126212"/>
              <a:gd name="connsiteY40" fmla="*/ 2566912 h 3060814"/>
              <a:gd name="connsiteX41" fmla="*/ 334280 w 5126212"/>
              <a:gd name="connsiteY41" fmla="*/ 2472461 h 3060814"/>
              <a:gd name="connsiteX42" fmla="*/ 260333 w 5126212"/>
              <a:gd name="connsiteY42" fmla="*/ 2373090 h 3060814"/>
              <a:gd name="connsiteX43" fmla="*/ 195503 w 5126212"/>
              <a:gd name="connsiteY43" fmla="*/ 2266832 h 3060814"/>
              <a:gd name="connsiteX44" fmla="*/ 137764 w 5126212"/>
              <a:gd name="connsiteY44" fmla="*/ 2154671 h 3060814"/>
              <a:gd name="connsiteX45" fmla="*/ 89141 w 5126212"/>
              <a:gd name="connsiteY45" fmla="*/ 2036607 h 3060814"/>
              <a:gd name="connsiteX46" fmla="*/ 51661 w 5126212"/>
              <a:gd name="connsiteY46" fmla="*/ 1915591 h 3060814"/>
              <a:gd name="connsiteX47" fmla="*/ 24311 w 5126212"/>
              <a:gd name="connsiteY47" fmla="*/ 1790640 h 3060814"/>
              <a:gd name="connsiteX48" fmla="*/ 7091 w 5126212"/>
              <a:gd name="connsiteY48" fmla="*/ 1662737 h 3060814"/>
              <a:gd name="connsiteX49" fmla="*/ 0 w 5126212"/>
              <a:gd name="connsiteY49" fmla="*/ 1530899 h 3060814"/>
              <a:gd name="connsiteX50" fmla="*/ 7091 w 5126212"/>
              <a:gd name="connsiteY50" fmla="*/ 1398077 h 3060814"/>
              <a:gd name="connsiteX51" fmla="*/ 24311 w 5126212"/>
              <a:gd name="connsiteY51" fmla="*/ 1270174 h 3060814"/>
              <a:gd name="connsiteX52" fmla="*/ 51661 w 5126212"/>
              <a:gd name="connsiteY52" fmla="*/ 1145223 h 3060814"/>
              <a:gd name="connsiteX53" fmla="*/ 89141 w 5126212"/>
              <a:gd name="connsiteY53" fmla="*/ 1024207 h 3060814"/>
              <a:gd name="connsiteX54" fmla="*/ 137764 w 5126212"/>
              <a:gd name="connsiteY54" fmla="*/ 906142 h 3060814"/>
              <a:gd name="connsiteX55" fmla="*/ 195503 w 5126212"/>
              <a:gd name="connsiteY55" fmla="*/ 793982 h 3060814"/>
              <a:gd name="connsiteX56" fmla="*/ 260333 w 5126212"/>
              <a:gd name="connsiteY56" fmla="*/ 687724 h 3060814"/>
              <a:gd name="connsiteX57" fmla="*/ 334280 w 5126212"/>
              <a:gd name="connsiteY57" fmla="*/ 588353 h 3060814"/>
              <a:gd name="connsiteX58" fmla="*/ 418357 w 5126212"/>
              <a:gd name="connsiteY58" fmla="*/ 493902 h 3060814"/>
              <a:gd name="connsiteX59" fmla="*/ 507498 w 5126212"/>
              <a:gd name="connsiteY59" fmla="*/ 405354 h 3060814"/>
              <a:gd name="connsiteX60" fmla="*/ 604743 w 5126212"/>
              <a:gd name="connsiteY60" fmla="*/ 325660 h 3060814"/>
              <a:gd name="connsiteX61" fmla="*/ 709079 w 5126212"/>
              <a:gd name="connsiteY61" fmla="*/ 253838 h 3060814"/>
              <a:gd name="connsiteX62" fmla="*/ 818480 w 5126212"/>
              <a:gd name="connsiteY62" fmla="*/ 187919 h 3060814"/>
              <a:gd name="connsiteX63" fmla="*/ 933958 w 5126212"/>
              <a:gd name="connsiteY63" fmla="*/ 132822 h 3060814"/>
              <a:gd name="connsiteX64" fmla="*/ 1052476 w 5126212"/>
              <a:gd name="connsiteY64" fmla="*/ 87564 h 3060814"/>
              <a:gd name="connsiteX65" fmla="*/ 1177071 w 5126212"/>
              <a:gd name="connsiteY65" fmla="*/ 49193 h 3060814"/>
              <a:gd name="connsiteX66" fmla="*/ 1305719 w 5126212"/>
              <a:gd name="connsiteY66" fmla="*/ 21645 h 3060814"/>
              <a:gd name="connsiteX67" fmla="*/ 1439431 w 5126212"/>
              <a:gd name="connsiteY67" fmla="*/ 5903 h 3060814"/>
              <a:gd name="connsiteX68" fmla="*/ 1573143 w 5126212"/>
              <a:gd name="connsiteY68" fmla="*/ 0 h 3060814"/>
              <a:gd name="connsiteX69" fmla="*/ 1690647 w 5126212"/>
              <a:gd name="connsiteY69" fmla="*/ 5903 h 3060814"/>
              <a:gd name="connsiteX70" fmla="*/ 1806126 w 5126212"/>
              <a:gd name="connsiteY70" fmla="*/ 20661 h 3060814"/>
              <a:gd name="connsiteX71" fmla="*/ 1921605 w 5126212"/>
              <a:gd name="connsiteY71" fmla="*/ 43290 h 3060814"/>
              <a:gd name="connsiteX72" fmla="*/ 2035057 w 5126212"/>
              <a:gd name="connsiteY72" fmla="*/ 76742 h 3060814"/>
              <a:gd name="connsiteX73" fmla="*/ 2148510 w 5126212"/>
              <a:gd name="connsiteY73" fmla="*/ 114129 h 3060814"/>
              <a:gd name="connsiteX74" fmla="*/ 2261963 w 5126212"/>
              <a:gd name="connsiteY74" fmla="*/ 157419 h 3060814"/>
              <a:gd name="connsiteX75" fmla="*/ 2373389 w 5126212"/>
              <a:gd name="connsiteY75" fmla="*/ 204644 h 3060814"/>
              <a:gd name="connsiteX76" fmla="*/ 2482790 w 5126212"/>
              <a:gd name="connsiteY76" fmla="*/ 255806 h 3060814"/>
              <a:gd name="connsiteX77" fmla="*/ 2593204 w 5126212"/>
              <a:gd name="connsiteY77" fmla="*/ 307951 h 3060814"/>
              <a:gd name="connsiteX78" fmla="*/ 2702605 w 5126212"/>
              <a:gd name="connsiteY78" fmla="*/ 360096 h 3060814"/>
              <a:gd name="connsiteX79" fmla="*/ 2820109 w 5126212"/>
              <a:gd name="connsiteY79" fmla="*/ 418144 h 3060814"/>
              <a:gd name="connsiteX80" fmla="*/ 2935588 w 5126212"/>
              <a:gd name="connsiteY80" fmla="*/ 472257 h 3060814"/>
              <a:gd name="connsiteX81" fmla="*/ 3049041 w 5126212"/>
              <a:gd name="connsiteY81" fmla="*/ 523418 h 3060814"/>
              <a:gd name="connsiteX82" fmla="*/ 3162493 w 5126212"/>
              <a:gd name="connsiteY82" fmla="*/ 569660 h 3060814"/>
              <a:gd name="connsiteX83" fmla="*/ 3273920 w 5126212"/>
              <a:gd name="connsiteY83" fmla="*/ 611966 h 3060814"/>
              <a:gd name="connsiteX84" fmla="*/ 3385347 w 5126212"/>
              <a:gd name="connsiteY84" fmla="*/ 646402 h 3060814"/>
              <a:gd name="connsiteX85" fmla="*/ 3496774 w 5126212"/>
              <a:gd name="connsiteY85" fmla="*/ 672966 h 3060814"/>
              <a:gd name="connsiteX86" fmla="*/ 3607187 w 5126212"/>
              <a:gd name="connsiteY86" fmla="*/ 689692 h 3060814"/>
              <a:gd name="connsiteX87" fmla="*/ 3716588 w 5126212"/>
              <a:gd name="connsiteY87" fmla="*/ 694611 h 3060814"/>
              <a:gd name="connsiteX88" fmla="*/ 3722678 w 5126212"/>
              <a:gd name="connsiteY88" fmla="*/ 695521 h 3060814"/>
              <a:gd name="connsiteX89" fmla="*/ 4116869 w 5126212"/>
              <a:gd name="connsiteY89" fmla="*/ 695521 h 3060814"/>
              <a:gd name="connsiteX90" fmla="*/ 4580679 w 5126212"/>
              <a:gd name="connsiteY90" fmla="*/ 1002955 h 3060814"/>
              <a:gd name="connsiteX91" fmla="*/ 4606641 w 5126212"/>
              <a:gd name="connsiteY91" fmla="*/ 1086590 h 3060814"/>
              <a:gd name="connsiteX92" fmla="*/ 4683526 w 5126212"/>
              <a:gd name="connsiteY92" fmla="*/ 1086590 h 3060814"/>
              <a:gd name="connsiteX93" fmla="*/ 5126212 w 5126212"/>
              <a:gd name="connsiteY93" fmla="*/ 1529276 h 306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126212" h="3060814">
                <a:moveTo>
                  <a:pt x="4877779" y="1529275"/>
                </a:moveTo>
                <a:cubicBezTo>
                  <a:pt x="4877779" y="1421993"/>
                  <a:pt x="4790809" y="1335023"/>
                  <a:pt x="4683527" y="1335023"/>
                </a:cubicBezTo>
                <a:lnTo>
                  <a:pt x="4620236" y="1335023"/>
                </a:lnTo>
                <a:lnTo>
                  <a:pt x="4620236" y="1723527"/>
                </a:lnTo>
                <a:lnTo>
                  <a:pt x="4683527" y="1723527"/>
                </a:lnTo>
                <a:cubicBezTo>
                  <a:pt x="4790809" y="1723527"/>
                  <a:pt x="4877779" y="1636557"/>
                  <a:pt x="4877779" y="1529275"/>
                </a:cubicBezTo>
                <a:close/>
                <a:moveTo>
                  <a:pt x="5126212" y="1529276"/>
                </a:moveTo>
                <a:cubicBezTo>
                  <a:pt x="5126212" y="1773765"/>
                  <a:pt x="4928015" y="1971962"/>
                  <a:pt x="4683526" y="1971962"/>
                </a:cubicBezTo>
                <a:lnTo>
                  <a:pt x="4606641" y="1971962"/>
                </a:lnTo>
                <a:lnTo>
                  <a:pt x="4580679" y="2055599"/>
                </a:lnTo>
                <a:cubicBezTo>
                  <a:pt x="4504264" y="2236265"/>
                  <a:pt x="4325371" y="2363033"/>
                  <a:pt x="4116869" y="2363033"/>
                </a:cubicBezTo>
                <a:lnTo>
                  <a:pt x="3737803" y="2363033"/>
                </a:lnTo>
                <a:lnTo>
                  <a:pt x="3716588" y="2366203"/>
                </a:lnTo>
                <a:lnTo>
                  <a:pt x="3610226" y="2371122"/>
                </a:lnTo>
                <a:lnTo>
                  <a:pt x="3504877" y="2387848"/>
                </a:lnTo>
                <a:lnTo>
                  <a:pt x="3396489" y="2413429"/>
                </a:lnTo>
                <a:lnTo>
                  <a:pt x="3287089" y="2447864"/>
                </a:lnTo>
                <a:lnTo>
                  <a:pt x="3175662" y="2489187"/>
                </a:lnTo>
                <a:lnTo>
                  <a:pt x="3063222" y="2536412"/>
                </a:lnTo>
                <a:lnTo>
                  <a:pt x="2949770" y="2586590"/>
                </a:lnTo>
                <a:lnTo>
                  <a:pt x="2835304" y="2640702"/>
                </a:lnTo>
                <a:lnTo>
                  <a:pt x="2719825" y="2696783"/>
                </a:lnTo>
                <a:lnTo>
                  <a:pt x="2595230" y="2756799"/>
                </a:lnTo>
                <a:lnTo>
                  <a:pt x="2470635" y="2814847"/>
                </a:lnTo>
                <a:lnTo>
                  <a:pt x="2346039" y="2870927"/>
                </a:lnTo>
                <a:lnTo>
                  <a:pt x="2219418" y="2921105"/>
                </a:lnTo>
                <a:lnTo>
                  <a:pt x="2090771" y="2968330"/>
                </a:lnTo>
                <a:lnTo>
                  <a:pt x="1964149" y="3006701"/>
                </a:lnTo>
                <a:lnTo>
                  <a:pt x="1834489" y="3035233"/>
                </a:lnTo>
                <a:lnTo>
                  <a:pt x="1705842" y="3052943"/>
                </a:lnTo>
                <a:lnTo>
                  <a:pt x="1573143" y="3060814"/>
                </a:lnTo>
                <a:lnTo>
                  <a:pt x="1439431" y="3054911"/>
                </a:lnTo>
                <a:lnTo>
                  <a:pt x="1305719" y="3039169"/>
                </a:lnTo>
                <a:lnTo>
                  <a:pt x="1177071" y="3011621"/>
                </a:lnTo>
                <a:lnTo>
                  <a:pt x="1052476" y="2973250"/>
                </a:lnTo>
                <a:lnTo>
                  <a:pt x="933958" y="2927008"/>
                </a:lnTo>
                <a:lnTo>
                  <a:pt x="818480" y="2872895"/>
                </a:lnTo>
                <a:lnTo>
                  <a:pt x="709079" y="2806976"/>
                </a:lnTo>
                <a:lnTo>
                  <a:pt x="604743" y="2735154"/>
                </a:lnTo>
                <a:lnTo>
                  <a:pt x="507498" y="2655460"/>
                </a:lnTo>
                <a:lnTo>
                  <a:pt x="418357" y="2566912"/>
                </a:lnTo>
                <a:lnTo>
                  <a:pt x="334280" y="2472461"/>
                </a:lnTo>
                <a:lnTo>
                  <a:pt x="260333" y="2373090"/>
                </a:lnTo>
                <a:lnTo>
                  <a:pt x="195503" y="2266832"/>
                </a:lnTo>
                <a:lnTo>
                  <a:pt x="137764" y="2154671"/>
                </a:lnTo>
                <a:lnTo>
                  <a:pt x="89141" y="2036607"/>
                </a:lnTo>
                <a:lnTo>
                  <a:pt x="51661" y="1915591"/>
                </a:lnTo>
                <a:lnTo>
                  <a:pt x="24311" y="1790640"/>
                </a:lnTo>
                <a:lnTo>
                  <a:pt x="7091" y="1662737"/>
                </a:lnTo>
                <a:lnTo>
                  <a:pt x="0" y="1530899"/>
                </a:lnTo>
                <a:lnTo>
                  <a:pt x="7091" y="1398077"/>
                </a:lnTo>
                <a:lnTo>
                  <a:pt x="24311" y="1270174"/>
                </a:lnTo>
                <a:lnTo>
                  <a:pt x="51661" y="1145223"/>
                </a:lnTo>
                <a:lnTo>
                  <a:pt x="89141" y="1024207"/>
                </a:lnTo>
                <a:lnTo>
                  <a:pt x="137764" y="906142"/>
                </a:lnTo>
                <a:lnTo>
                  <a:pt x="195503" y="793982"/>
                </a:lnTo>
                <a:lnTo>
                  <a:pt x="260333" y="687724"/>
                </a:lnTo>
                <a:lnTo>
                  <a:pt x="334280" y="588353"/>
                </a:lnTo>
                <a:lnTo>
                  <a:pt x="418357" y="493902"/>
                </a:lnTo>
                <a:lnTo>
                  <a:pt x="507498" y="405354"/>
                </a:lnTo>
                <a:lnTo>
                  <a:pt x="604743" y="325660"/>
                </a:lnTo>
                <a:lnTo>
                  <a:pt x="709079" y="253838"/>
                </a:lnTo>
                <a:lnTo>
                  <a:pt x="818480" y="187919"/>
                </a:lnTo>
                <a:lnTo>
                  <a:pt x="933958" y="132822"/>
                </a:lnTo>
                <a:lnTo>
                  <a:pt x="1052476" y="87564"/>
                </a:lnTo>
                <a:lnTo>
                  <a:pt x="1177071" y="49193"/>
                </a:lnTo>
                <a:lnTo>
                  <a:pt x="1305719" y="21645"/>
                </a:lnTo>
                <a:lnTo>
                  <a:pt x="1439431" y="5903"/>
                </a:lnTo>
                <a:lnTo>
                  <a:pt x="1573143" y="0"/>
                </a:lnTo>
                <a:lnTo>
                  <a:pt x="1690647" y="5903"/>
                </a:lnTo>
                <a:lnTo>
                  <a:pt x="1806126" y="20661"/>
                </a:lnTo>
                <a:lnTo>
                  <a:pt x="1921605" y="43290"/>
                </a:lnTo>
                <a:lnTo>
                  <a:pt x="2035057" y="76742"/>
                </a:lnTo>
                <a:lnTo>
                  <a:pt x="2148510" y="114129"/>
                </a:lnTo>
                <a:lnTo>
                  <a:pt x="2261963" y="157419"/>
                </a:lnTo>
                <a:lnTo>
                  <a:pt x="2373389" y="204644"/>
                </a:lnTo>
                <a:lnTo>
                  <a:pt x="2482790" y="255806"/>
                </a:lnTo>
                <a:lnTo>
                  <a:pt x="2593204" y="307951"/>
                </a:lnTo>
                <a:lnTo>
                  <a:pt x="2702605" y="360096"/>
                </a:lnTo>
                <a:lnTo>
                  <a:pt x="2820109" y="418144"/>
                </a:lnTo>
                <a:lnTo>
                  <a:pt x="2935588" y="472257"/>
                </a:lnTo>
                <a:lnTo>
                  <a:pt x="3049041" y="523418"/>
                </a:lnTo>
                <a:lnTo>
                  <a:pt x="3162493" y="569660"/>
                </a:lnTo>
                <a:lnTo>
                  <a:pt x="3273920" y="611966"/>
                </a:lnTo>
                <a:lnTo>
                  <a:pt x="3385347" y="646402"/>
                </a:lnTo>
                <a:lnTo>
                  <a:pt x="3496774" y="672966"/>
                </a:lnTo>
                <a:lnTo>
                  <a:pt x="3607187" y="689692"/>
                </a:lnTo>
                <a:lnTo>
                  <a:pt x="3716588" y="694611"/>
                </a:lnTo>
                <a:lnTo>
                  <a:pt x="3722678" y="695521"/>
                </a:lnTo>
                <a:lnTo>
                  <a:pt x="4116869" y="695521"/>
                </a:lnTo>
                <a:cubicBezTo>
                  <a:pt x="4325371" y="695521"/>
                  <a:pt x="4504264" y="822289"/>
                  <a:pt x="4580679" y="1002955"/>
                </a:cubicBezTo>
                <a:lnTo>
                  <a:pt x="4606641" y="1086590"/>
                </a:lnTo>
                <a:lnTo>
                  <a:pt x="4683526" y="1086590"/>
                </a:lnTo>
                <a:cubicBezTo>
                  <a:pt x="4928015" y="1086590"/>
                  <a:pt x="5126212" y="1284787"/>
                  <a:pt x="5126212" y="1529276"/>
                </a:cubicBezTo>
                <a:close/>
              </a:path>
            </a:pathLst>
          </a:custGeom>
          <a:solidFill>
            <a:srgbClr val="ECECEC"/>
          </a:solidFill>
          <a:ln w="38100">
            <a:solidFill>
              <a:schemeClr val="bg1"/>
            </a:solidFill>
          </a:ln>
          <a:effectLst>
            <a:outerShdw blurRad="101600" dist="889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14300" h="57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Freeform 12"/>
          <p:cNvSpPr>
            <a:spLocks/>
          </p:cNvSpPr>
          <p:nvPr/>
        </p:nvSpPr>
        <p:spPr bwMode="auto">
          <a:xfrm rot="10800000">
            <a:off x="1487409" y="1378096"/>
            <a:ext cx="1326997" cy="992445"/>
          </a:xfrm>
          <a:custGeom>
            <a:avLst/>
            <a:gdLst>
              <a:gd name="T0" fmla="*/ 1325 w 1419"/>
              <a:gd name="T1" fmla="*/ 0 h 1062"/>
              <a:gd name="T2" fmla="*/ 1382 w 1419"/>
              <a:gd name="T3" fmla="*/ 44 h 1062"/>
              <a:gd name="T4" fmla="*/ 1414 w 1419"/>
              <a:gd name="T5" fmla="*/ 107 h 1062"/>
              <a:gd name="T6" fmla="*/ 1414 w 1419"/>
              <a:gd name="T7" fmla="*/ 182 h 1062"/>
              <a:gd name="T8" fmla="*/ 1382 w 1419"/>
              <a:gd name="T9" fmla="*/ 244 h 1062"/>
              <a:gd name="T10" fmla="*/ 1325 w 1419"/>
              <a:gd name="T11" fmla="*/ 287 h 1062"/>
              <a:gd name="T12" fmla="*/ 1382 w 1419"/>
              <a:gd name="T13" fmla="*/ 331 h 1062"/>
              <a:gd name="T14" fmla="*/ 1414 w 1419"/>
              <a:gd name="T15" fmla="*/ 393 h 1062"/>
              <a:gd name="T16" fmla="*/ 1414 w 1419"/>
              <a:gd name="T17" fmla="*/ 468 h 1062"/>
              <a:gd name="T18" fmla="*/ 1382 w 1419"/>
              <a:gd name="T19" fmla="*/ 531 h 1062"/>
              <a:gd name="T20" fmla="*/ 1325 w 1419"/>
              <a:gd name="T21" fmla="*/ 573 h 1062"/>
              <a:gd name="T22" fmla="*/ 1382 w 1419"/>
              <a:gd name="T23" fmla="*/ 617 h 1062"/>
              <a:gd name="T24" fmla="*/ 1414 w 1419"/>
              <a:gd name="T25" fmla="*/ 680 h 1062"/>
              <a:gd name="T26" fmla="*/ 1414 w 1419"/>
              <a:gd name="T27" fmla="*/ 759 h 1062"/>
              <a:gd name="T28" fmla="*/ 1373 w 1419"/>
              <a:gd name="T29" fmla="*/ 828 h 1062"/>
              <a:gd name="T30" fmla="*/ 1303 w 1419"/>
              <a:gd name="T31" fmla="*/ 869 h 1062"/>
              <a:gd name="T32" fmla="*/ 1228 w 1419"/>
              <a:gd name="T33" fmla="*/ 874 h 1062"/>
              <a:gd name="T34" fmla="*/ 1171 w 1419"/>
              <a:gd name="T35" fmla="*/ 959 h 1062"/>
              <a:gd name="T36" fmla="*/ 1090 w 1419"/>
              <a:gd name="T37" fmla="*/ 1023 h 1062"/>
              <a:gd name="T38" fmla="*/ 993 w 1419"/>
              <a:gd name="T39" fmla="*/ 1058 h 1062"/>
              <a:gd name="T40" fmla="*/ 482 w 1419"/>
              <a:gd name="T41" fmla="*/ 1062 h 1062"/>
              <a:gd name="T42" fmla="*/ 375 w 1419"/>
              <a:gd name="T43" fmla="*/ 1045 h 1062"/>
              <a:gd name="T44" fmla="*/ 285 w 1419"/>
              <a:gd name="T45" fmla="*/ 994 h 1062"/>
              <a:gd name="T46" fmla="*/ 217 w 1419"/>
              <a:gd name="T47" fmla="*/ 918 h 1062"/>
              <a:gd name="T48" fmla="*/ 158 w 1419"/>
              <a:gd name="T49" fmla="*/ 874 h 1062"/>
              <a:gd name="T50" fmla="*/ 79 w 1419"/>
              <a:gd name="T51" fmla="*/ 852 h 1062"/>
              <a:gd name="T52" fmla="*/ 22 w 1419"/>
              <a:gd name="T53" fmla="*/ 795 h 1062"/>
              <a:gd name="T54" fmla="*/ 0 w 1419"/>
              <a:gd name="T55" fmla="*/ 716 h 1062"/>
              <a:gd name="T56" fmla="*/ 18 w 1419"/>
              <a:gd name="T57" fmla="*/ 647 h 1062"/>
              <a:gd name="T58" fmla="*/ 62 w 1419"/>
              <a:gd name="T59" fmla="*/ 592 h 1062"/>
              <a:gd name="T60" fmla="*/ 62 w 1419"/>
              <a:gd name="T61" fmla="*/ 555 h 1062"/>
              <a:gd name="T62" fmla="*/ 18 w 1419"/>
              <a:gd name="T63" fmla="*/ 502 h 1062"/>
              <a:gd name="T64" fmla="*/ 0 w 1419"/>
              <a:gd name="T65" fmla="*/ 430 h 1062"/>
              <a:gd name="T66" fmla="*/ 18 w 1419"/>
              <a:gd name="T67" fmla="*/ 360 h 1062"/>
              <a:gd name="T68" fmla="*/ 62 w 1419"/>
              <a:gd name="T69" fmla="*/ 305 h 1062"/>
              <a:gd name="T70" fmla="*/ 62 w 1419"/>
              <a:gd name="T71" fmla="*/ 268 h 1062"/>
              <a:gd name="T72" fmla="*/ 18 w 1419"/>
              <a:gd name="T73" fmla="*/ 215 h 1062"/>
              <a:gd name="T74" fmla="*/ 0 w 1419"/>
              <a:gd name="T75" fmla="*/ 143 h 1062"/>
              <a:gd name="T76" fmla="*/ 18 w 1419"/>
              <a:gd name="T77" fmla="*/ 74 h 1062"/>
              <a:gd name="T78" fmla="*/ 62 w 1419"/>
              <a:gd name="T79" fmla="*/ 19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19" h="1062">
                <a:moveTo>
                  <a:pt x="94" y="0"/>
                </a:moveTo>
                <a:lnTo>
                  <a:pt x="1325" y="0"/>
                </a:lnTo>
                <a:lnTo>
                  <a:pt x="1357" y="19"/>
                </a:lnTo>
                <a:lnTo>
                  <a:pt x="1382" y="44"/>
                </a:lnTo>
                <a:lnTo>
                  <a:pt x="1401" y="74"/>
                </a:lnTo>
                <a:lnTo>
                  <a:pt x="1414" y="107"/>
                </a:lnTo>
                <a:lnTo>
                  <a:pt x="1419" y="143"/>
                </a:lnTo>
                <a:lnTo>
                  <a:pt x="1414" y="182"/>
                </a:lnTo>
                <a:lnTo>
                  <a:pt x="1401" y="215"/>
                </a:lnTo>
                <a:lnTo>
                  <a:pt x="1382" y="244"/>
                </a:lnTo>
                <a:lnTo>
                  <a:pt x="1357" y="268"/>
                </a:lnTo>
                <a:lnTo>
                  <a:pt x="1325" y="287"/>
                </a:lnTo>
                <a:lnTo>
                  <a:pt x="1357" y="305"/>
                </a:lnTo>
                <a:lnTo>
                  <a:pt x="1382" y="331"/>
                </a:lnTo>
                <a:lnTo>
                  <a:pt x="1401" y="360"/>
                </a:lnTo>
                <a:lnTo>
                  <a:pt x="1414" y="393"/>
                </a:lnTo>
                <a:lnTo>
                  <a:pt x="1419" y="430"/>
                </a:lnTo>
                <a:lnTo>
                  <a:pt x="1414" y="468"/>
                </a:lnTo>
                <a:lnTo>
                  <a:pt x="1401" y="502"/>
                </a:lnTo>
                <a:lnTo>
                  <a:pt x="1382" y="531"/>
                </a:lnTo>
                <a:lnTo>
                  <a:pt x="1357" y="555"/>
                </a:lnTo>
                <a:lnTo>
                  <a:pt x="1325" y="573"/>
                </a:lnTo>
                <a:lnTo>
                  <a:pt x="1357" y="592"/>
                </a:lnTo>
                <a:lnTo>
                  <a:pt x="1382" y="617"/>
                </a:lnTo>
                <a:lnTo>
                  <a:pt x="1401" y="647"/>
                </a:lnTo>
                <a:lnTo>
                  <a:pt x="1414" y="680"/>
                </a:lnTo>
                <a:lnTo>
                  <a:pt x="1419" y="716"/>
                </a:lnTo>
                <a:lnTo>
                  <a:pt x="1414" y="759"/>
                </a:lnTo>
                <a:lnTo>
                  <a:pt x="1397" y="795"/>
                </a:lnTo>
                <a:lnTo>
                  <a:pt x="1373" y="828"/>
                </a:lnTo>
                <a:lnTo>
                  <a:pt x="1340" y="852"/>
                </a:lnTo>
                <a:lnTo>
                  <a:pt x="1303" y="869"/>
                </a:lnTo>
                <a:lnTo>
                  <a:pt x="1261" y="874"/>
                </a:lnTo>
                <a:lnTo>
                  <a:pt x="1228" y="874"/>
                </a:lnTo>
                <a:lnTo>
                  <a:pt x="1202" y="918"/>
                </a:lnTo>
                <a:lnTo>
                  <a:pt x="1171" y="959"/>
                </a:lnTo>
                <a:lnTo>
                  <a:pt x="1134" y="994"/>
                </a:lnTo>
                <a:lnTo>
                  <a:pt x="1090" y="1023"/>
                </a:lnTo>
                <a:lnTo>
                  <a:pt x="1044" y="1045"/>
                </a:lnTo>
                <a:lnTo>
                  <a:pt x="993" y="1058"/>
                </a:lnTo>
                <a:lnTo>
                  <a:pt x="937" y="1062"/>
                </a:lnTo>
                <a:lnTo>
                  <a:pt x="482" y="1062"/>
                </a:lnTo>
                <a:lnTo>
                  <a:pt x="426" y="1058"/>
                </a:lnTo>
                <a:lnTo>
                  <a:pt x="375" y="1045"/>
                </a:lnTo>
                <a:lnTo>
                  <a:pt x="329" y="1023"/>
                </a:lnTo>
                <a:lnTo>
                  <a:pt x="285" y="994"/>
                </a:lnTo>
                <a:lnTo>
                  <a:pt x="248" y="959"/>
                </a:lnTo>
                <a:lnTo>
                  <a:pt x="217" y="918"/>
                </a:lnTo>
                <a:lnTo>
                  <a:pt x="191" y="874"/>
                </a:lnTo>
                <a:lnTo>
                  <a:pt x="158" y="874"/>
                </a:lnTo>
                <a:lnTo>
                  <a:pt x="116" y="869"/>
                </a:lnTo>
                <a:lnTo>
                  <a:pt x="79" y="852"/>
                </a:lnTo>
                <a:lnTo>
                  <a:pt x="46" y="828"/>
                </a:lnTo>
                <a:lnTo>
                  <a:pt x="22" y="795"/>
                </a:lnTo>
                <a:lnTo>
                  <a:pt x="5" y="759"/>
                </a:lnTo>
                <a:lnTo>
                  <a:pt x="0" y="716"/>
                </a:lnTo>
                <a:lnTo>
                  <a:pt x="5" y="680"/>
                </a:lnTo>
                <a:lnTo>
                  <a:pt x="18" y="647"/>
                </a:lnTo>
                <a:lnTo>
                  <a:pt x="37" y="617"/>
                </a:lnTo>
                <a:lnTo>
                  <a:pt x="62" y="592"/>
                </a:lnTo>
                <a:lnTo>
                  <a:pt x="94" y="573"/>
                </a:lnTo>
                <a:lnTo>
                  <a:pt x="62" y="555"/>
                </a:lnTo>
                <a:lnTo>
                  <a:pt x="37" y="531"/>
                </a:lnTo>
                <a:lnTo>
                  <a:pt x="18" y="502"/>
                </a:lnTo>
                <a:lnTo>
                  <a:pt x="5" y="468"/>
                </a:lnTo>
                <a:lnTo>
                  <a:pt x="0" y="430"/>
                </a:lnTo>
                <a:lnTo>
                  <a:pt x="5" y="393"/>
                </a:lnTo>
                <a:lnTo>
                  <a:pt x="18" y="360"/>
                </a:lnTo>
                <a:lnTo>
                  <a:pt x="37" y="331"/>
                </a:lnTo>
                <a:lnTo>
                  <a:pt x="62" y="305"/>
                </a:lnTo>
                <a:lnTo>
                  <a:pt x="94" y="287"/>
                </a:lnTo>
                <a:lnTo>
                  <a:pt x="62" y="268"/>
                </a:lnTo>
                <a:lnTo>
                  <a:pt x="37" y="244"/>
                </a:lnTo>
                <a:lnTo>
                  <a:pt x="18" y="215"/>
                </a:lnTo>
                <a:lnTo>
                  <a:pt x="5" y="182"/>
                </a:lnTo>
                <a:lnTo>
                  <a:pt x="0" y="143"/>
                </a:lnTo>
                <a:lnTo>
                  <a:pt x="5" y="107"/>
                </a:lnTo>
                <a:lnTo>
                  <a:pt x="18" y="74"/>
                </a:lnTo>
                <a:lnTo>
                  <a:pt x="37" y="44"/>
                </a:lnTo>
                <a:lnTo>
                  <a:pt x="62" y="19"/>
                </a:lnTo>
                <a:lnTo>
                  <a:pt x="94" y="0"/>
                </a:lnTo>
                <a:close/>
              </a:path>
            </a:pathLst>
          </a:custGeom>
          <a:gradFill>
            <a:gsLst>
              <a:gs pos="0">
                <a:srgbClr val="6E6E70"/>
              </a:gs>
              <a:gs pos="100000">
                <a:srgbClr val="4E4E50"/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14300" h="5715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064626" y="-14518"/>
            <a:ext cx="198120" cy="917078"/>
            <a:chOff x="5882156" y="348339"/>
            <a:chExt cx="198120" cy="917078"/>
          </a:xfrm>
        </p:grpSpPr>
        <p:sp>
          <p:nvSpPr>
            <p:cNvPr id="53" name="직사각형 52"/>
            <p:cNvSpPr/>
            <p:nvPr/>
          </p:nvSpPr>
          <p:spPr>
            <a:xfrm>
              <a:off x="5968999" y="348339"/>
              <a:ext cx="36000" cy="9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자유형 53"/>
            <p:cNvSpPr/>
            <p:nvPr/>
          </p:nvSpPr>
          <p:spPr>
            <a:xfrm>
              <a:off x="5882156" y="959924"/>
              <a:ext cx="198120" cy="305493"/>
            </a:xfrm>
            <a:custGeom>
              <a:avLst/>
              <a:gdLst>
                <a:gd name="connsiteX0" fmla="*/ 99060 w 198120"/>
                <a:gd name="connsiteY0" fmla="*/ 24941 h 305493"/>
                <a:gd name="connsiteX1" fmla="*/ 49530 w 198120"/>
                <a:gd name="connsiteY1" fmla="*/ 149572 h 305493"/>
                <a:gd name="connsiteX2" fmla="*/ 99060 w 198120"/>
                <a:gd name="connsiteY2" fmla="*/ 274203 h 305493"/>
                <a:gd name="connsiteX3" fmla="*/ 148590 w 198120"/>
                <a:gd name="connsiteY3" fmla="*/ 149572 h 305493"/>
                <a:gd name="connsiteX4" fmla="*/ 99060 w 198120"/>
                <a:gd name="connsiteY4" fmla="*/ 24941 h 305493"/>
                <a:gd name="connsiteX5" fmla="*/ 51304 w 198120"/>
                <a:gd name="connsiteY5" fmla="*/ 0 h 305493"/>
                <a:gd name="connsiteX6" fmla="*/ 146816 w 198120"/>
                <a:gd name="connsiteY6" fmla="*/ 0 h 305493"/>
                <a:gd name="connsiteX7" fmla="*/ 169106 w 198120"/>
                <a:gd name="connsiteY7" fmla="*/ 26422 h 305493"/>
                <a:gd name="connsiteX8" fmla="*/ 198120 w 198120"/>
                <a:gd name="connsiteY8" fmla="*/ 149572 h 305493"/>
                <a:gd name="connsiteX9" fmla="*/ 169106 w 198120"/>
                <a:gd name="connsiteY9" fmla="*/ 272722 h 305493"/>
                <a:gd name="connsiteX10" fmla="*/ 141460 w 198120"/>
                <a:gd name="connsiteY10" fmla="*/ 305493 h 305493"/>
                <a:gd name="connsiteX11" fmla="*/ 56660 w 198120"/>
                <a:gd name="connsiteY11" fmla="*/ 305493 h 305493"/>
                <a:gd name="connsiteX12" fmla="*/ 29014 w 198120"/>
                <a:gd name="connsiteY12" fmla="*/ 272722 h 305493"/>
                <a:gd name="connsiteX13" fmla="*/ 0 w 198120"/>
                <a:gd name="connsiteY13" fmla="*/ 149572 h 305493"/>
                <a:gd name="connsiteX14" fmla="*/ 29014 w 198120"/>
                <a:gd name="connsiteY14" fmla="*/ 26422 h 3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120" h="305493">
                  <a:moveTo>
                    <a:pt x="99060" y="24941"/>
                  </a:moveTo>
                  <a:cubicBezTo>
                    <a:pt x="71705" y="24941"/>
                    <a:pt x="49530" y="80740"/>
                    <a:pt x="49530" y="149572"/>
                  </a:cubicBezTo>
                  <a:cubicBezTo>
                    <a:pt x="49530" y="218404"/>
                    <a:pt x="71705" y="274203"/>
                    <a:pt x="99060" y="274203"/>
                  </a:cubicBezTo>
                  <a:cubicBezTo>
                    <a:pt x="126415" y="274203"/>
                    <a:pt x="148590" y="218404"/>
                    <a:pt x="148590" y="149572"/>
                  </a:cubicBezTo>
                  <a:cubicBezTo>
                    <a:pt x="148590" y="80740"/>
                    <a:pt x="126415" y="24941"/>
                    <a:pt x="99060" y="24941"/>
                  </a:cubicBezTo>
                  <a:close/>
                  <a:moveTo>
                    <a:pt x="51304" y="0"/>
                  </a:moveTo>
                  <a:lnTo>
                    <a:pt x="146816" y="0"/>
                  </a:lnTo>
                  <a:lnTo>
                    <a:pt x="169106" y="26422"/>
                  </a:lnTo>
                  <a:cubicBezTo>
                    <a:pt x="187033" y="57939"/>
                    <a:pt x="198120" y="101479"/>
                    <a:pt x="198120" y="149572"/>
                  </a:cubicBezTo>
                  <a:cubicBezTo>
                    <a:pt x="198120" y="197665"/>
                    <a:pt x="187033" y="241205"/>
                    <a:pt x="169106" y="272722"/>
                  </a:cubicBezTo>
                  <a:lnTo>
                    <a:pt x="141460" y="305493"/>
                  </a:lnTo>
                  <a:lnTo>
                    <a:pt x="56660" y="305493"/>
                  </a:lnTo>
                  <a:lnTo>
                    <a:pt x="29014" y="272722"/>
                  </a:lnTo>
                  <a:cubicBezTo>
                    <a:pt x="11088" y="241205"/>
                    <a:pt x="0" y="197665"/>
                    <a:pt x="0" y="149572"/>
                  </a:cubicBezTo>
                  <a:cubicBezTo>
                    <a:pt x="0" y="101479"/>
                    <a:pt x="11088" y="57939"/>
                    <a:pt x="29014" y="26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030723" y="3522138"/>
            <a:ext cx="2277492" cy="1564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159266" y="2717420"/>
            <a:ext cx="2002411" cy="499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39250" y="3533805"/>
            <a:ext cx="2277492" cy="1564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672137" y="3522138"/>
            <a:ext cx="2277492" cy="1564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800680" y="2717420"/>
            <a:ext cx="2002411" cy="499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883070" y="-41057"/>
            <a:ext cx="198120" cy="917078"/>
            <a:chOff x="5882156" y="348339"/>
            <a:chExt cx="198120" cy="917078"/>
          </a:xfrm>
        </p:grpSpPr>
        <p:sp>
          <p:nvSpPr>
            <p:cNvPr id="62" name="직사각형 61"/>
            <p:cNvSpPr/>
            <p:nvPr/>
          </p:nvSpPr>
          <p:spPr>
            <a:xfrm>
              <a:off x="5968999" y="348339"/>
              <a:ext cx="36000" cy="9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882156" y="959924"/>
              <a:ext cx="198120" cy="305493"/>
            </a:xfrm>
            <a:custGeom>
              <a:avLst/>
              <a:gdLst>
                <a:gd name="connsiteX0" fmla="*/ 99060 w 198120"/>
                <a:gd name="connsiteY0" fmla="*/ 24941 h 305493"/>
                <a:gd name="connsiteX1" fmla="*/ 49530 w 198120"/>
                <a:gd name="connsiteY1" fmla="*/ 149572 h 305493"/>
                <a:gd name="connsiteX2" fmla="*/ 99060 w 198120"/>
                <a:gd name="connsiteY2" fmla="*/ 274203 h 305493"/>
                <a:gd name="connsiteX3" fmla="*/ 148590 w 198120"/>
                <a:gd name="connsiteY3" fmla="*/ 149572 h 305493"/>
                <a:gd name="connsiteX4" fmla="*/ 99060 w 198120"/>
                <a:gd name="connsiteY4" fmla="*/ 24941 h 305493"/>
                <a:gd name="connsiteX5" fmla="*/ 51304 w 198120"/>
                <a:gd name="connsiteY5" fmla="*/ 0 h 305493"/>
                <a:gd name="connsiteX6" fmla="*/ 146816 w 198120"/>
                <a:gd name="connsiteY6" fmla="*/ 0 h 305493"/>
                <a:gd name="connsiteX7" fmla="*/ 169106 w 198120"/>
                <a:gd name="connsiteY7" fmla="*/ 26422 h 305493"/>
                <a:gd name="connsiteX8" fmla="*/ 198120 w 198120"/>
                <a:gd name="connsiteY8" fmla="*/ 149572 h 305493"/>
                <a:gd name="connsiteX9" fmla="*/ 169106 w 198120"/>
                <a:gd name="connsiteY9" fmla="*/ 272722 h 305493"/>
                <a:gd name="connsiteX10" fmla="*/ 141460 w 198120"/>
                <a:gd name="connsiteY10" fmla="*/ 305493 h 305493"/>
                <a:gd name="connsiteX11" fmla="*/ 56660 w 198120"/>
                <a:gd name="connsiteY11" fmla="*/ 305493 h 305493"/>
                <a:gd name="connsiteX12" fmla="*/ 29014 w 198120"/>
                <a:gd name="connsiteY12" fmla="*/ 272722 h 305493"/>
                <a:gd name="connsiteX13" fmla="*/ 0 w 198120"/>
                <a:gd name="connsiteY13" fmla="*/ 149572 h 305493"/>
                <a:gd name="connsiteX14" fmla="*/ 29014 w 198120"/>
                <a:gd name="connsiteY14" fmla="*/ 26422 h 3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120" h="305493">
                  <a:moveTo>
                    <a:pt x="99060" y="24941"/>
                  </a:moveTo>
                  <a:cubicBezTo>
                    <a:pt x="71705" y="24941"/>
                    <a:pt x="49530" y="80740"/>
                    <a:pt x="49530" y="149572"/>
                  </a:cubicBezTo>
                  <a:cubicBezTo>
                    <a:pt x="49530" y="218404"/>
                    <a:pt x="71705" y="274203"/>
                    <a:pt x="99060" y="274203"/>
                  </a:cubicBezTo>
                  <a:cubicBezTo>
                    <a:pt x="126415" y="274203"/>
                    <a:pt x="148590" y="218404"/>
                    <a:pt x="148590" y="149572"/>
                  </a:cubicBezTo>
                  <a:cubicBezTo>
                    <a:pt x="148590" y="80740"/>
                    <a:pt x="126415" y="24941"/>
                    <a:pt x="99060" y="24941"/>
                  </a:cubicBezTo>
                  <a:close/>
                  <a:moveTo>
                    <a:pt x="51304" y="0"/>
                  </a:moveTo>
                  <a:lnTo>
                    <a:pt x="146816" y="0"/>
                  </a:lnTo>
                  <a:lnTo>
                    <a:pt x="169106" y="26422"/>
                  </a:lnTo>
                  <a:cubicBezTo>
                    <a:pt x="187033" y="57939"/>
                    <a:pt x="198120" y="101479"/>
                    <a:pt x="198120" y="149572"/>
                  </a:cubicBezTo>
                  <a:cubicBezTo>
                    <a:pt x="198120" y="197665"/>
                    <a:pt x="187033" y="241205"/>
                    <a:pt x="169106" y="272722"/>
                  </a:cubicBezTo>
                  <a:lnTo>
                    <a:pt x="141460" y="305493"/>
                  </a:lnTo>
                  <a:lnTo>
                    <a:pt x="56660" y="305493"/>
                  </a:lnTo>
                  <a:lnTo>
                    <a:pt x="29014" y="272722"/>
                  </a:lnTo>
                  <a:cubicBezTo>
                    <a:pt x="11088" y="241205"/>
                    <a:pt x="0" y="197665"/>
                    <a:pt x="0" y="149572"/>
                  </a:cubicBezTo>
                  <a:cubicBezTo>
                    <a:pt x="0" y="101479"/>
                    <a:pt x="11088" y="57939"/>
                    <a:pt x="29014" y="26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9711823" y="-15461"/>
            <a:ext cx="198120" cy="917078"/>
            <a:chOff x="5882156" y="348339"/>
            <a:chExt cx="198120" cy="917078"/>
          </a:xfrm>
        </p:grpSpPr>
        <p:sp>
          <p:nvSpPr>
            <p:cNvPr id="65" name="직사각형 64"/>
            <p:cNvSpPr/>
            <p:nvPr/>
          </p:nvSpPr>
          <p:spPr>
            <a:xfrm>
              <a:off x="5968999" y="348339"/>
              <a:ext cx="36000" cy="90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5882156" y="959924"/>
              <a:ext cx="198120" cy="305493"/>
            </a:xfrm>
            <a:custGeom>
              <a:avLst/>
              <a:gdLst>
                <a:gd name="connsiteX0" fmla="*/ 99060 w 198120"/>
                <a:gd name="connsiteY0" fmla="*/ 24941 h 305493"/>
                <a:gd name="connsiteX1" fmla="*/ 49530 w 198120"/>
                <a:gd name="connsiteY1" fmla="*/ 149572 h 305493"/>
                <a:gd name="connsiteX2" fmla="*/ 99060 w 198120"/>
                <a:gd name="connsiteY2" fmla="*/ 274203 h 305493"/>
                <a:gd name="connsiteX3" fmla="*/ 148590 w 198120"/>
                <a:gd name="connsiteY3" fmla="*/ 149572 h 305493"/>
                <a:gd name="connsiteX4" fmla="*/ 99060 w 198120"/>
                <a:gd name="connsiteY4" fmla="*/ 24941 h 305493"/>
                <a:gd name="connsiteX5" fmla="*/ 51304 w 198120"/>
                <a:gd name="connsiteY5" fmla="*/ 0 h 305493"/>
                <a:gd name="connsiteX6" fmla="*/ 146816 w 198120"/>
                <a:gd name="connsiteY6" fmla="*/ 0 h 305493"/>
                <a:gd name="connsiteX7" fmla="*/ 169106 w 198120"/>
                <a:gd name="connsiteY7" fmla="*/ 26422 h 305493"/>
                <a:gd name="connsiteX8" fmla="*/ 198120 w 198120"/>
                <a:gd name="connsiteY8" fmla="*/ 149572 h 305493"/>
                <a:gd name="connsiteX9" fmla="*/ 169106 w 198120"/>
                <a:gd name="connsiteY9" fmla="*/ 272722 h 305493"/>
                <a:gd name="connsiteX10" fmla="*/ 141460 w 198120"/>
                <a:gd name="connsiteY10" fmla="*/ 305493 h 305493"/>
                <a:gd name="connsiteX11" fmla="*/ 56660 w 198120"/>
                <a:gd name="connsiteY11" fmla="*/ 305493 h 305493"/>
                <a:gd name="connsiteX12" fmla="*/ 29014 w 198120"/>
                <a:gd name="connsiteY12" fmla="*/ 272722 h 305493"/>
                <a:gd name="connsiteX13" fmla="*/ 0 w 198120"/>
                <a:gd name="connsiteY13" fmla="*/ 149572 h 305493"/>
                <a:gd name="connsiteX14" fmla="*/ 29014 w 198120"/>
                <a:gd name="connsiteY14" fmla="*/ 26422 h 30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120" h="305493">
                  <a:moveTo>
                    <a:pt x="99060" y="24941"/>
                  </a:moveTo>
                  <a:cubicBezTo>
                    <a:pt x="71705" y="24941"/>
                    <a:pt x="49530" y="80740"/>
                    <a:pt x="49530" y="149572"/>
                  </a:cubicBezTo>
                  <a:cubicBezTo>
                    <a:pt x="49530" y="218404"/>
                    <a:pt x="71705" y="274203"/>
                    <a:pt x="99060" y="274203"/>
                  </a:cubicBezTo>
                  <a:cubicBezTo>
                    <a:pt x="126415" y="274203"/>
                    <a:pt x="148590" y="218404"/>
                    <a:pt x="148590" y="149572"/>
                  </a:cubicBezTo>
                  <a:cubicBezTo>
                    <a:pt x="148590" y="80740"/>
                    <a:pt x="126415" y="24941"/>
                    <a:pt x="99060" y="24941"/>
                  </a:cubicBezTo>
                  <a:close/>
                  <a:moveTo>
                    <a:pt x="51304" y="0"/>
                  </a:moveTo>
                  <a:lnTo>
                    <a:pt x="146816" y="0"/>
                  </a:lnTo>
                  <a:lnTo>
                    <a:pt x="169106" y="26422"/>
                  </a:lnTo>
                  <a:cubicBezTo>
                    <a:pt x="187033" y="57939"/>
                    <a:pt x="198120" y="101479"/>
                    <a:pt x="198120" y="149572"/>
                  </a:cubicBezTo>
                  <a:cubicBezTo>
                    <a:pt x="198120" y="197665"/>
                    <a:pt x="187033" y="241205"/>
                    <a:pt x="169106" y="272722"/>
                  </a:cubicBezTo>
                  <a:lnTo>
                    <a:pt x="141460" y="305493"/>
                  </a:lnTo>
                  <a:lnTo>
                    <a:pt x="56660" y="305493"/>
                  </a:lnTo>
                  <a:lnTo>
                    <a:pt x="29014" y="272722"/>
                  </a:lnTo>
                  <a:cubicBezTo>
                    <a:pt x="11088" y="241205"/>
                    <a:pt x="0" y="197665"/>
                    <a:pt x="0" y="149572"/>
                  </a:cubicBezTo>
                  <a:cubicBezTo>
                    <a:pt x="0" y="101479"/>
                    <a:pt x="11088" y="57939"/>
                    <a:pt x="29014" y="264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920563" y="6070798"/>
            <a:ext cx="768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드론에다가</a:t>
            </a:r>
            <a:r>
              <a:rPr kumimoji="0" lang="ko-KR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kumimoji="0" lang="en-US" altLang="ko-KR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IoT</a:t>
            </a:r>
            <a:r>
              <a:rPr kumimoji="0" lang="ko-KR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기술</a:t>
            </a:r>
            <a:r>
              <a:rPr lang="ko-KR" altLang="en-US" sz="3600" b="1" i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들을</a:t>
            </a:r>
            <a:r>
              <a:rPr kumimoji="0" lang="ko-KR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 합치면</a:t>
            </a:r>
            <a:r>
              <a:rPr kumimoji="0" lang="en-US" altLang="ko-KR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?</a:t>
            </a:r>
            <a:endParaRPr kumimoji="0" lang="ko-KR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8" y="2401099"/>
            <a:ext cx="3058989" cy="3345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십자형 5"/>
          <p:cNvSpPr/>
          <p:nvPr/>
        </p:nvSpPr>
        <p:spPr>
          <a:xfrm>
            <a:off x="3537998" y="3522138"/>
            <a:ext cx="1207810" cy="1179495"/>
          </a:xfrm>
          <a:prstGeom prst="plus">
            <a:avLst>
              <a:gd name="adj" fmla="val 38089"/>
            </a:avLst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등호 6"/>
          <p:cNvSpPr/>
          <p:nvPr/>
        </p:nvSpPr>
        <p:spPr>
          <a:xfrm>
            <a:off x="7265392" y="3376626"/>
            <a:ext cx="1288120" cy="1470517"/>
          </a:xfrm>
          <a:prstGeom prst="mathEqual">
            <a:avLst/>
          </a:prstGeom>
          <a:solidFill>
            <a:srgbClr val="231F20"/>
          </a:solidFill>
          <a:ln>
            <a:solidFill>
              <a:srgbClr val="2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77264" y="3549178"/>
            <a:ext cx="1480371" cy="11678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="" xmlns:a16="http://schemas.microsoft.com/office/drawing/2014/main" id="{CFB00D6C-CC52-468D-9C01-DB77DF162014}"/>
              </a:ext>
            </a:extLst>
          </p:cNvPr>
          <p:cNvSpPr>
            <a:spLocks/>
          </p:cNvSpPr>
          <p:nvPr/>
        </p:nvSpPr>
        <p:spPr bwMode="auto">
          <a:xfrm rot="10800000">
            <a:off x="4745808" y="2370540"/>
            <a:ext cx="2468563" cy="3025775"/>
          </a:xfrm>
          <a:custGeom>
            <a:avLst/>
            <a:gdLst>
              <a:gd name="T0" fmla="*/ 1690 w 3111"/>
              <a:gd name="T1" fmla="*/ 7 h 3812"/>
              <a:gd name="T2" fmla="*/ 1947 w 3111"/>
              <a:gd name="T3" fmla="*/ 51 h 3812"/>
              <a:gd name="T4" fmla="*/ 2190 w 3111"/>
              <a:gd name="T5" fmla="*/ 136 h 3812"/>
              <a:gd name="T6" fmla="*/ 2412 w 3111"/>
              <a:gd name="T7" fmla="*/ 257 h 3812"/>
              <a:gd name="T8" fmla="*/ 2609 w 3111"/>
              <a:gd name="T9" fmla="*/ 413 h 3812"/>
              <a:gd name="T10" fmla="*/ 2780 w 3111"/>
              <a:gd name="T11" fmla="*/ 597 h 3812"/>
              <a:gd name="T12" fmla="*/ 2920 w 3111"/>
              <a:gd name="T13" fmla="*/ 808 h 3812"/>
              <a:gd name="T14" fmla="*/ 3022 w 3111"/>
              <a:gd name="T15" fmla="*/ 1039 h 3812"/>
              <a:gd name="T16" fmla="*/ 3089 w 3111"/>
              <a:gd name="T17" fmla="*/ 1289 h 3812"/>
              <a:gd name="T18" fmla="*/ 3111 w 3111"/>
              <a:gd name="T19" fmla="*/ 1553 h 3812"/>
              <a:gd name="T20" fmla="*/ 3090 w 3111"/>
              <a:gd name="T21" fmla="*/ 1783 h 3812"/>
              <a:gd name="T22" fmla="*/ 3033 w 3111"/>
              <a:gd name="T23" fmla="*/ 2009 h 3812"/>
              <a:gd name="T24" fmla="*/ 2951 w 3111"/>
              <a:gd name="T25" fmla="*/ 2233 h 3812"/>
              <a:gd name="T26" fmla="*/ 2851 w 3111"/>
              <a:gd name="T27" fmla="*/ 2451 h 3812"/>
              <a:gd name="T28" fmla="*/ 2745 w 3111"/>
              <a:gd name="T29" fmla="*/ 2668 h 3812"/>
              <a:gd name="T30" fmla="*/ 2631 w 3111"/>
              <a:gd name="T31" fmla="*/ 2898 h 3812"/>
              <a:gd name="T32" fmla="*/ 2532 w 3111"/>
              <a:gd name="T33" fmla="*/ 3122 h 3812"/>
              <a:gd name="T34" fmla="*/ 2454 w 3111"/>
              <a:gd name="T35" fmla="*/ 3342 h 3812"/>
              <a:gd name="T36" fmla="*/ 2410 w 3111"/>
              <a:gd name="T37" fmla="*/ 3561 h 3812"/>
              <a:gd name="T38" fmla="*/ 2399 w 3111"/>
              <a:gd name="T39" fmla="*/ 3708 h 3812"/>
              <a:gd name="T40" fmla="*/ 2362 w 3111"/>
              <a:gd name="T41" fmla="*/ 3772 h 3812"/>
              <a:gd name="T42" fmla="*/ 2300 w 3111"/>
              <a:gd name="T43" fmla="*/ 3809 h 3812"/>
              <a:gd name="T44" fmla="*/ 850 w 3111"/>
              <a:gd name="T45" fmla="*/ 3812 h 3812"/>
              <a:gd name="T46" fmla="*/ 778 w 3111"/>
              <a:gd name="T47" fmla="*/ 3794 h 3812"/>
              <a:gd name="T48" fmla="*/ 726 w 3111"/>
              <a:gd name="T49" fmla="*/ 3742 h 3812"/>
              <a:gd name="T50" fmla="*/ 706 w 3111"/>
              <a:gd name="T51" fmla="*/ 3669 h 3812"/>
              <a:gd name="T52" fmla="*/ 684 w 3111"/>
              <a:gd name="T53" fmla="*/ 3460 h 3812"/>
              <a:gd name="T54" fmla="*/ 623 w 3111"/>
              <a:gd name="T55" fmla="*/ 3245 h 3812"/>
              <a:gd name="T56" fmla="*/ 533 w 3111"/>
              <a:gd name="T57" fmla="*/ 3024 h 3812"/>
              <a:gd name="T58" fmla="*/ 427 w 3111"/>
              <a:gd name="T59" fmla="*/ 2799 h 3812"/>
              <a:gd name="T60" fmla="*/ 309 w 3111"/>
              <a:gd name="T61" fmla="*/ 2562 h 3812"/>
              <a:gd name="T62" fmla="*/ 193 w 3111"/>
              <a:gd name="T63" fmla="*/ 2316 h 3812"/>
              <a:gd name="T64" fmla="*/ 94 w 3111"/>
              <a:gd name="T65" fmla="*/ 2064 h 3812"/>
              <a:gd name="T66" fmla="*/ 26 w 3111"/>
              <a:gd name="T67" fmla="*/ 1811 h 3812"/>
              <a:gd name="T68" fmla="*/ 0 w 3111"/>
              <a:gd name="T69" fmla="*/ 1553 h 3812"/>
              <a:gd name="T70" fmla="*/ 22 w 3111"/>
              <a:gd name="T71" fmla="*/ 1289 h 3812"/>
              <a:gd name="T72" fmla="*/ 89 w 3111"/>
              <a:gd name="T73" fmla="*/ 1039 h 3812"/>
              <a:gd name="T74" fmla="*/ 191 w 3111"/>
              <a:gd name="T75" fmla="*/ 808 h 3812"/>
              <a:gd name="T76" fmla="*/ 331 w 3111"/>
              <a:gd name="T77" fmla="*/ 597 h 3812"/>
              <a:gd name="T78" fmla="*/ 502 w 3111"/>
              <a:gd name="T79" fmla="*/ 413 h 3812"/>
              <a:gd name="T80" fmla="*/ 699 w 3111"/>
              <a:gd name="T81" fmla="*/ 257 h 3812"/>
              <a:gd name="T82" fmla="*/ 921 w 3111"/>
              <a:gd name="T83" fmla="*/ 136 h 3812"/>
              <a:gd name="T84" fmla="*/ 1164 w 3111"/>
              <a:gd name="T85" fmla="*/ 51 h 3812"/>
              <a:gd name="T86" fmla="*/ 1421 w 3111"/>
              <a:gd name="T87" fmla="*/ 7 h 3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111" h="3812">
                <a:moveTo>
                  <a:pt x="1555" y="0"/>
                </a:moveTo>
                <a:lnTo>
                  <a:pt x="1690" y="7"/>
                </a:lnTo>
                <a:lnTo>
                  <a:pt x="1820" y="24"/>
                </a:lnTo>
                <a:lnTo>
                  <a:pt x="1947" y="51"/>
                </a:lnTo>
                <a:lnTo>
                  <a:pt x="2070" y="88"/>
                </a:lnTo>
                <a:lnTo>
                  <a:pt x="2190" y="136"/>
                </a:lnTo>
                <a:lnTo>
                  <a:pt x="2304" y="193"/>
                </a:lnTo>
                <a:lnTo>
                  <a:pt x="2412" y="257"/>
                </a:lnTo>
                <a:lnTo>
                  <a:pt x="2513" y="330"/>
                </a:lnTo>
                <a:lnTo>
                  <a:pt x="2609" y="413"/>
                </a:lnTo>
                <a:lnTo>
                  <a:pt x="2699" y="501"/>
                </a:lnTo>
                <a:lnTo>
                  <a:pt x="2780" y="597"/>
                </a:lnTo>
                <a:lnTo>
                  <a:pt x="2853" y="700"/>
                </a:lnTo>
                <a:lnTo>
                  <a:pt x="2920" y="808"/>
                </a:lnTo>
                <a:lnTo>
                  <a:pt x="2976" y="922"/>
                </a:lnTo>
                <a:lnTo>
                  <a:pt x="3022" y="1039"/>
                </a:lnTo>
                <a:lnTo>
                  <a:pt x="3061" y="1162"/>
                </a:lnTo>
                <a:lnTo>
                  <a:pt x="3089" y="1289"/>
                </a:lnTo>
                <a:lnTo>
                  <a:pt x="3105" y="1421"/>
                </a:lnTo>
                <a:lnTo>
                  <a:pt x="3111" y="1553"/>
                </a:lnTo>
                <a:lnTo>
                  <a:pt x="3105" y="1669"/>
                </a:lnTo>
                <a:lnTo>
                  <a:pt x="3090" y="1783"/>
                </a:lnTo>
                <a:lnTo>
                  <a:pt x="3067" y="1897"/>
                </a:lnTo>
                <a:lnTo>
                  <a:pt x="3033" y="2009"/>
                </a:lnTo>
                <a:lnTo>
                  <a:pt x="2995" y="2121"/>
                </a:lnTo>
                <a:lnTo>
                  <a:pt x="2951" y="2233"/>
                </a:lnTo>
                <a:lnTo>
                  <a:pt x="2903" y="2343"/>
                </a:lnTo>
                <a:lnTo>
                  <a:pt x="2851" y="2451"/>
                </a:lnTo>
                <a:lnTo>
                  <a:pt x="2798" y="2560"/>
                </a:lnTo>
                <a:lnTo>
                  <a:pt x="2745" y="2668"/>
                </a:lnTo>
                <a:lnTo>
                  <a:pt x="2686" y="2784"/>
                </a:lnTo>
                <a:lnTo>
                  <a:pt x="2631" y="2898"/>
                </a:lnTo>
                <a:lnTo>
                  <a:pt x="2579" y="3010"/>
                </a:lnTo>
                <a:lnTo>
                  <a:pt x="2532" y="3122"/>
                </a:lnTo>
                <a:lnTo>
                  <a:pt x="2489" y="3232"/>
                </a:lnTo>
                <a:lnTo>
                  <a:pt x="2454" y="3342"/>
                </a:lnTo>
                <a:lnTo>
                  <a:pt x="2427" y="3452"/>
                </a:lnTo>
                <a:lnTo>
                  <a:pt x="2410" y="3561"/>
                </a:lnTo>
                <a:lnTo>
                  <a:pt x="2405" y="3669"/>
                </a:lnTo>
                <a:lnTo>
                  <a:pt x="2399" y="3708"/>
                </a:lnTo>
                <a:lnTo>
                  <a:pt x="2385" y="3742"/>
                </a:lnTo>
                <a:lnTo>
                  <a:pt x="2362" y="3772"/>
                </a:lnTo>
                <a:lnTo>
                  <a:pt x="2333" y="3794"/>
                </a:lnTo>
                <a:lnTo>
                  <a:pt x="2300" y="3809"/>
                </a:lnTo>
                <a:lnTo>
                  <a:pt x="2261" y="3812"/>
                </a:lnTo>
                <a:lnTo>
                  <a:pt x="850" y="3812"/>
                </a:lnTo>
                <a:lnTo>
                  <a:pt x="811" y="3809"/>
                </a:lnTo>
                <a:lnTo>
                  <a:pt x="778" y="3794"/>
                </a:lnTo>
                <a:lnTo>
                  <a:pt x="748" y="3772"/>
                </a:lnTo>
                <a:lnTo>
                  <a:pt x="726" y="3742"/>
                </a:lnTo>
                <a:lnTo>
                  <a:pt x="712" y="3708"/>
                </a:lnTo>
                <a:lnTo>
                  <a:pt x="706" y="3669"/>
                </a:lnTo>
                <a:lnTo>
                  <a:pt x="701" y="3564"/>
                </a:lnTo>
                <a:lnTo>
                  <a:pt x="684" y="3460"/>
                </a:lnTo>
                <a:lnTo>
                  <a:pt x="658" y="3353"/>
                </a:lnTo>
                <a:lnTo>
                  <a:pt x="623" y="3245"/>
                </a:lnTo>
                <a:lnTo>
                  <a:pt x="581" y="3135"/>
                </a:lnTo>
                <a:lnTo>
                  <a:pt x="533" y="3024"/>
                </a:lnTo>
                <a:lnTo>
                  <a:pt x="482" y="2912"/>
                </a:lnTo>
                <a:lnTo>
                  <a:pt x="427" y="2799"/>
                </a:lnTo>
                <a:lnTo>
                  <a:pt x="370" y="2685"/>
                </a:lnTo>
                <a:lnTo>
                  <a:pt x="309" y="2562"/>
                </a:lnTo>
                <a:lnTo>
                  <a:pt x="250" y="2439"/>
                </a:lnTo>
                <a:lnTo>
                  <a:pt x="193" y="2316"/>
                </a:lnTo>
                <a:lnTo>
                  <a:pt x="142" y="2191"/>
                </a:lnTo>
                <a:lnTo>
                  <a:pt x="94" y="2064"/>
                </a:lnTo>
                <a:lnTo>
                  <a:pt x="55" y="1939"/>
                </a:lnTo>
                <a:lnTo>
                  <a:pt x="26" y="1811"/>
                </a:lnTo>
                <a:lnTo>
                  <a:pt x="8" y="1684"/>
                </a:lnTo>
                <a:lnTo>
                  <a:pt x="0" y="1553"/>
                </a:lnTo>
                <a:lnTo>
                  <a:pt x="6" y="1421"/>
                </a:lnTo>
                <a:lnTo>
                  <a:pt x="22" y="1289"/>
                </a:lnTo>
                <a:lnTo>
                  <a:pt x="50" y="1162"/>
                </a:lnTo>
                <a:lnTo>
                  <a:pt x="89" y="1039"/>
                </a:lnTo>
                <a:lnTo>
                  <a:pt x="136" y="922"/>
                </a:lnTo>
                <a:lnTo>
                  <a:pt x="191" y="808"/>
                </a:lnTo>
                <a:lnTo>
                  <a:pt x="258" y="700"/>
                </a:lnTo>
                <a:lnTo>
                  <a:pt x="331" y="597"/>
                </a:lnTo>
                <a:lnTo>
                  <a:pt x="412" y="501"/>
                </a:lnTo>
                <a:lnTo>
                  <a:pt x="502" y="413"/>
                </a:lnTo>
                <a:lnTo>
                  <a:pt x="598" y="330"/>
                </a:lnTo>
                <a:lnTo>
                  <a:pt x="699" y="257"/>
                </a:lnTo>
                <a:lnTo>
                  <a:pt x="807" y="193"/>
                </a:lnTo>
                <a:lnTo>
                  <a:pt x="921" y="136"/>
                </a:lnTo>
                <a:lnTo>
                  <a:pt x="1041" y="88"/>
                </a:lnTo>
                <a:lnTo>
                  <a:pt x="1164" y="51"/>
                </a:lnTo>
                <a:lnTo>
                  <a:pt x="1291" y="24"/>
                </a:lnTo>
                <a:lnTo>
                  <a:pt x="1421" y="7"/>
                </a:lnTo>
                <a:lnTo>
                  <a:pt x="1555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>
            <a:bevelT w="114300" h="5715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04C1EA6-7CE9-489F-8201-4B566339AF0D}"/>
              </a:ext>
            </a:extLst>
          </p:cNvPr>
          <p:cNvSpPr/>
          <p:nvPr/>
        </p:nvSpPr>
        <p:spPr>
          <a:xfrm>
            <a:off x="5150936" y="3324195"/>
            <a:ext cx="1722462" cy="13774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IoT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91000" y="308895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313793" y="830317"/>
            <a:ext cx="4330262" cy="12102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드론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71" y="2403050"/>
            <a:ext cx="4261032" cy="281883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직사각형 4"/>
          <p:cNvSpPr/>
          <p:nvPr/>
        </p:nvSpPr>
        <p:spPr>
          <a:xfrm>
            <a:off x="6621517" y="830318"/>
            <a:ext cx="4130566" cy="5108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영어식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표기는 </a:t>
            </a:r>
            <a:endParaRPr lang="en-US" altLang="ko-KR" sz="2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drone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벌들이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웅웅대는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소리로 작은 항공기가 비슷한 소리를 내면서 날아다니는 것을 보고 이름 붙여졌습니다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사람이 탑승하지 않은 채 원거리에서 조종으로 움직이는 비행체를 말합니다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0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355468" y="787395"/>
            <a:ext cx="4418067" cy="7298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센서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39" y="1588588"/>
            <a:ext cx="4153480" cy="20368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26924" y="903890"/>
            <a:ext cx="4319752" cy="50764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작동 원리는 공기 중의 먼지에 빛을 쏩니다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그럼 반사되는 빛이 있겠죠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빛의 양을 감지합니다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63" y="3820916"/>
            <a:ext cx="3733287" cy="21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250145" y="1098198"/>
            <a:ext cx="4418067" cy="7298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자외선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센서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26924" y="903890"/>
            <a:ext cx="4319752" cy="50764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자외선을 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측정하여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저혈당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쇼크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기미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주름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심혈관 </a:t>
            </a:r>
            <a:r>
              <a:rPr lang="ko-KR" altLang="en-US" sz="2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질환등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건강에 나쁜 요소들을 미리 차단합니다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C52E9159-CCCE-4EBB-A577-E816D7A4F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81" y="2148207"/>
            <a:ext cx="4441512" cy="31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442289" y="632596"/>
            <a:ext cx="4099035" cy="1082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오존 센서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93148" y="1283261"/>
            <a:ext cx="3888828" cy="462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오존이 대기중에 있을 경우 수중기와 결합하여 광화학 스모그를 만들게 됩니다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광화학 스모그는 몸에 해로운 스모그 이므로 미리 측정하여</a:t>
            </a:r>
            <a:r>
              <a:rPr lang="en-US" altLang="ko-KR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예방 할 수 있습니다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5A72D57A-85EE-41D2-86CE-AD18C9341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53" y="1910609"/>
            <a:ext cx="3545638" cy="41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1511" y="340426"/>
            <a:ext cx="11302971" cy="6462049"/>
            <a:chOff x="601511" y="340426"/>
            <a:chExt cx="11302971" cy="6462049"/>
          </a:xfrm>
        </p:grpSpPr>
        <p:grpSp>
          <p:nvGrpSpPr>
            <p:cNvPr id="3" name="그룹 2"/>
            <p:cNvGrpSpPr/>
            <p:nvPr/>
          </p:nvGrpSpPr>
          <p:grpSpPr>
            <a:xfrm>
              <a:off x="601511" y="1887991"/>
              <a:ext cx="11302971" cy="4914484"/>
              <a:chOff x="601511" y="1887991"/>
              <a:chExt cx="11302971" cy="491448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 rot="919126">
                <a:off x="10853835" y="4178458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21185654">
                <a:off x="601511" y="1887991"/>
                <a:ext cx="1050647" cy="8763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 rot="414346" flipH="1">
                <a:off x="8004291" y="5926175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185654">
                <a:off x="614625" y="5879888"/>
                <a:ext cx="3509635" cy="87630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3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>
              <a:off x="658915" y="340426"/>
              <a:ext cx="10836400" cy="6261100"/>
            </a:xfrm>
            <a:custGeom>
              <a:avLst/>
              <a:gdLst>
                <a:gd name="connsiteX0" fmla="*/ 256142 w 10836400"/>
                <a:gd name="connsiteY0" fmla="*/ 0 h 6261100"/>
                <a:gd name="connsiteX1" fmla="*/ 10580258 w 10836400"/>
                <a:gd name="connsiteY1" fmla="*/ 0 h 6261100"/>
                <a:gd name="connsiteX2" fmla="*/ 10836400 w 10836400"/>
                <a:gd name="connsiteY2" fmla="*/ 256142 h 6261100"/>
                <a:gd name="connsiteX3" fmla="*/ 10836400 w 10836400"/>
                <a:gd name="connsiteY3" fmla="*/ 6004958 h 6261100"/>
                <a:gd name="connsiteX4" fmla="*/ 10580258 w 10836400"/>
                <a:gd name="connsiteY4" fmla="*/ 6261100 h 6261100"/>
                <a:gd name="connsiteX5" fmla="*/ 256142 w 10836400"/>
                <a:gd name="connsiteY5" fmla="*/ 6261100 h 6261100"/>
                <a:gd name="connsiteX6" fmla="*/ 0 w 10836400"/>
                <a:gd name="connsiteY6" fmla="*/ 6004958 h 6261100"/>
                <a:gd name="connsiteX7" fmla="*/ 0 w 10836400"/>
                <a:gd name="connsiteY7" fmla="*/ 4314765 h 6261100"/>
                <a:gd name="connsiteX8" fmla="*/ 102126 w 10836400"/>
                <a:gd name="connsiteY8" fmla="*/ 4314765 h 6261100"/>
                <a:gd name="connsiteX9" fmla="*/ 279236 w 10836400"/>
                <a:gd name="connsiteY9" fmla="*/ 4137655 h 6261100"/>
                <a:gd name="connsiteX10" fmla="*/ 279236 w 10836400"/>
                <a:gd name="connsiteY10" fmla="*/ 2123445 h 6261100"/>
                <a:gd name="connsiteX11" fmla="*/ 102126 w 10836400"/>
                <a:gd name="connsiteY11" fmla="*/ 1946335 h 6261100"/>
                <a:gd name="connsiteX12" fmla="*/ 0 w 10836400"/>
                <a:gd name="connsiteY12" fmla="*/ 1946335 h 6261100"/>
                <a:gd name="connsiteX13" fmla="*/ 0 w 10836400"/>
                <a:gd name="connsiteY13" fmla="*/ 256142 h 6261100"/>
                <a:gd name="connsiteX14" fmla="*/ 256142 w 10836400"/>
                <a:gd name="connsiteY14" fmla="*/ 0 h 626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400" h="6261100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5400000">
              <a:off x="10479375" y="3302701"/>
              <a:ext cx="2368430" cy="336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721350" y="340426"/>
              <a:ext cx="632012" cy="6261100"/>
            </a:xfrm>
            <a:prstGeom prst="roundRect">
              <a:avLst>
                <a:gd name="adj" fmla="val 0"/>
              </a:avLst>
            </a:prstGeom>
            <a:solidFill>
              <a:srgbClr val="F6B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>
              <a:off x="4143375" y="3305876"/>
              <a:ext cx="3727450" cy="330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B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58075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사다리꼴 56"/>
            <p:cNvSpPr/>
            <p:nvPr/>
          </p:nvSpPr>
          <p:spPr>
            <a:xfrm rot="5400000">
              <a:off x="4165256" y="2256575"/>
              <a:ext cx="6261099" cy="2428808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10313" y="535873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72199" y="573974"/>
              <a:ext cx="4869103" cy="586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0828" y="2156404"/>
              <a:ext cx="575982" cy="136338"/>
              <a:chOff x="5878606" y="2474259"/>
              <a:chExt cx="575982" cy="13633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0828" y="4551250"/>
              <a:ext cx="575982" cy="136338"/>
              <a:chOff x="5878606" y="2474259"/>
              <a:chExt cx="575982" cy="136338"/>
            </a:xfrm>
          </p:grpSpPr>
          <p:sp>
            <p:nvSpPr>
              <p:cNvPr id="53" name="타원 52"/>
              <p:cNvSpPr/>
              <p:nvPr/>
            </p:nvSpPr>
            <p:spPr>
              <a:xfrm>
                <a:off x="6318250" y="2474259"/>
                <a:ext cx="136338" cy="13633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78606" y="2474259"/>
                <a:ext cx="136338" cy="136338"/>
              </a:xfrm>
              <a:prstGeom prst="ellipse">
                <a:avLst/>
              </a:prstGeom>
              <a:solidFill>
                <a:srgbClr val="8360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24550" y="2514627"/>
                <a:ext cx="461869" cy="499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1471448" y="860322"/>
            <a:ext cx="4099035" cy="1082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블루투스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1724" y="1250731"/>
            <a:ext cx="3888828" cy="4624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드론의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통신방식으로는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원거리 통신으로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블루투스를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사용하였습니다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02AB237-5C4F-4510-A46D-021ED7A3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83" y="2016774"/>
            <a:ext cx="3853217" cy="35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2707</TotalTime>
  <Words>272</Words>
  <Application>Microsoft Office PowerPoint</Application>
  <PresentationFormat>사용자 지정</PresentationFormat>
  <Paragraphs>64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사용자</cp:lastModifiedBy>
  <cp:revision>390</cp:revision>
  <dcterms:created xsi:type="dcterms:W3CDTF">2018-03-06T08:13:05Z</dcterms:created>
  <dcterms:modified xsi:type="dcterms:W3CDTF">2018-10-31T11:32:55Z</dcterms:modified>
</cp:coreProperties>
</file>